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Roboto"/>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3: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6230fe172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separate DEP only wifi		</a:t>
            </a:r>
            <a:r>
              <a:rPr lang="en-US" b="1">
                <a:solidFill>
                  <a:srgbClr val="FF0000"/>
                </a:solidFill>
              </a:rPr>
              <a:t>CLICK ONCE SHOW TEXT AND FIRST IMAGE.</a:t>
            </a:r>
            <a:endParaRPr b="1">
              <a:solidFill>
                <a:srgbClr val="FF0000"/>
              </a:solidFill>
            </a:endParaRPr>
          </a:p>
          <a:p>
            <a:pPr marL="0" lvl="0" indent="0" algn="l" rtl="0">
              <a:spcBef>
                <a:spcPts val="0"/>
              </a:spcBef>
              <a:spcAft>
                <a:spcPts val="0"/>
              </a:spcAft>
              <a:buNone/>
            </a:pPr>
            <a:r>
              <a:rPr lang="en-US"/>
              <a:t>remove this as part of the build to force login to company wifi</a:t>
            </a:r>
            <a:endParaRPr/>
          </a:p>
          <a:p>
            <a:pPr marL="0" lvl="0" indent="0" algn="l" rtl="0">
              <a:spcBef>
                <a:spcPts val="0"/>
              </a:spcBef>
              <a:spcAft>
                <a:spcPts val="0"/>
              </a:spcAft>
              <a:buNone/>
            </a:pPr>
            <a:r>
              <a:rPr lang="en-US"/>
              <a:t>show video of how and confirm it’s done in the one depnotify window </a:t>
            </a:r>
            <a:r>
              <a:rPr lang="en-US">
                <a:solidFill>
                  <a:srgbClr val="FF0000"/>
                </a:solidFill>
              </a:rPr>
              <a:t>CLICK AGAIN TO SHOW END</a:t>
            </a:r>
            <a:endParaRPr>
              <a:solidFill>
                <a:srgbClr val="FF0000"/>
              </a:solidFill>
            </a:endParaRPr>
          </a:p>
        </p:txBody>
      </p:sp>
      <p:sp>
        <p:nvSpPr>
          <p:cNvPr id="265" name="Google Shape;265;g46230fe172_1_12: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6bcae0ee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easy to use.					</a:t>
            </a:r>
            <a:r>
              <a:rPr lang="en-US" b="1">
                <a:solidFill>
                  <a:srgbClr val="FF0000"/>
                </a:solidFill>
              </a:rPr>
              <a:t>CLICK TO DISPLAY GRAPHIC</a:t>
            </a:r>
            <a:endParaRPr b="1">
              <a:solidFill>
                <a:srgbClr val="FF0000"/>
              </a:solidFill>
            </a:endParaRPr>
          </a:p>
          <a:p>
            <a:pPr marL="0" lvl="0" indent="0" algn="l" rtl="0">
              <a:spcBef>
                <a:spcPts val="0"/>
              </a:spcBef>
              <a:spcAft>
                <a:spcPts val="0"/>
              </a:spcAft>
              <a:buNone/>
            </a:pPr>
            <a:r>
              <a:rPr lang="en-US"/>
              <a:t>echo commands into a file before it runs and during the run</a:t>
            </a:r>
            <a:endParaRPr/>
          </a:p>
        </p:txBody>
      </p:sp>
      <p:sp>
        <p:nvSpPr>
          <p:cNvPr id="274" name="Google Shape;274;g46bcae0ee0_0_70: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6230fe17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sample screen change and policy deploy				</a:t>
            </a:r>
            <a:r>
              <a:rPr lang="en-US" b="1">
                <a:solidFill>
                  <a:srgbClr val="FF0000"/>
                </a:solidFill>
              </a:rPr>
              <a:t>CLICK TO DISPLAY GRAPHIC</a:t>
            </a:r>
            <a:endParaRPr b="1">
              <a:solidFill>
                <a:srgbClr val="FF0000"/>
              </a:solidFill>
            </a:endParaRPr>
          </a:p>
          <a:p>
            <a:pPr marL="0" lvl="0" indent="0" algn="l" rtl="0">
              <a:spcBef>
                <a:spcPts val="0"/>
              </a:spcBef>
              <a:spcAft>
                <a:spcPts val="0"/>
              </a:spcAft>
              <a:buNone/>
            </a:pPr>
            <a:r>
              <a:rPr lang="en-US"/>
              <a:t>use several blocks like this</a:t>
            </a:r>
            <a:endParaRPr/>
          </a:p>
          <a:p>
            <a:pPr marL="0" lvl="0" indent="0" algn="l" rtl="0">
              <a:spcBef>
                <a:spcPts val="0"/>
              </a:spcBef>
              <a:spcAft>
                <a:spcPts val="0"/>
              </a:spcAft>
              <a:buNone/>
            </a:pPr>
            <a:r>
              <a:rPr lang="en-US"/>
              <a:t>multiple polices can be deployed behind each screen</a:t>
            </a:r>
            <a:endParaRPr/>
          </a:p>
          <a:p>
            <a:pPr marL="0" lvl="0" indent="0" algn="l" rtl="0">
              <a:spcBef>
                <a:spcPts val="0"/>
              </a:spcBef>
              <a:spcAft>
                <a:spcPts val="0"/>
              </a:spcAft>
              <a:buNone/>
            </a:pPr>
            <a:endParaRPr/>
          </a:p>
        </p:txBody>
      </p:sp>
      <p:sp>
        <p:nvSpPr>
          <p:cNvPr id="282" name="Google Shape;282;g46230fe172_1_0: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6bcae0ee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lets users know install is running				</a:t>
            </a:r>
            <a:r>
              <a:rPr lang="en-US" b="1">
                <a:solidFill>
                  <a:srgbClr val="FF0000"/>
                </a:solidFill>
              </a:rPr>
              <a:t>CLICK MULTIPLE TO ADVANCE</a:t>
            </a:r>
            <a:endParaRPr b="1">
              <a:solidFill>
                <a:srgbClr val="FF0000"/>
              </a:solidFill>
            </a:endParaRPr>
          </a:p>
          <a:p>
            <a:pPr marL="0" lvl="0" indent="0" algn="l" rtl="0">
              <a:spcBef>
                <a:spcPts val="0"/>
              </a:spcBef>
              <a:spcAft>
                <a:spcPts val="0"/>
              </a:spcAft>
              <a:buNone/>
            </a:pPr>
            <a:r>
              <a:rPr lang="en-US">
                <a:solidFill>
                  <a:srgbClr val="000000"/>
                </a:solidFill>
              </a:rPr>
              <a:t>one script multiple uses</a:t>
            </a:r>
            <a:endParaRPr>
              <a:solidFill>
                <a:srgbClr val="000000"/>
              </a:solidFill>
            </a:endParaRPr>
          </a:p>
        </p:txBody>
      </p:sp>
      <p:sp>
        <p:nvSpPr>
          <p:cNvPr id="290" name="Google Shape;290;g46bcae0ee0_0_40: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6bcae0e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Takes a while so just keeps user focused that something is going on. </a:t>
            </a:r>
            <a:endParaRPr/>
          </a:p>
          <a:p>
            <a:pPr marL="6858000" lvl="0" indent="457200" algn="l" rtl="0">
              <a:spcBef>
                <a:spcPts val="0"/>
              </a:spcBef>
              <a:spcAft>
                <a:spcPts val="0"/>
              </a:spcAft>
              <a:buNone/>
            </a:pPr>
            <a:r>
              <a:rPr lang="en-US" b="1">
                <a:solidFill>
                  <a:srgbClr val="FF0000"/>
                </a:solidFill>
              </a:rPr>
              <a:t> NO ANIMATION</a:t>
            </a:r>
            <a:endParaRPr b="1">
              <a:solidFill>
                <a:srgbClr val="FF0000"/>
              </a:solidFill>
            </a:endParaRPr>
          </a:p>
          <a:p>
            <a:pPr marL="0" lvl="0" indent="0" algn="l" rtl="0">
              <a:spcBef>
                <a:spcPts val="0"/>
              </a:spcBef>
              <a:spcAft>
                <a:spcPts val="0"/>
              </a:spcAft>
              <a:buNone/>
            </a:pPr>
            <a:r>
              <a:rPr lang="en-US"/>
              <a:t>Looks nicer that jamf helper</a:t>
            </a:r>
            <a:endParaRPr/>
          </a:p>
        </p:txBody>
      </p:sp>
      <p:sp>
        <p:nvSpPr>
          <p:cNvPr id="296" name="Google Shape;296;g46bcae0ee0_0_15: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6bcae0ee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used as a “please do this” nag.						</a:t>
            </a:r>
            <a:r>
              <a:rPr lang="en-US" b="1">
                <a:solidFill>
                  <a:srgbClr val="FF0000"/>
                </a:solidFill>
              </a:rPr>
              <a:t>CLICK EACH LINE</a:t>
            </a:r>
            <a:endParaRPr/>
          </a:p>
          <a:p>
            <a:pPr marL="0" lvl="0" indent="0" algn="l" rtl="0">
              <a:spcBef>
                <a:spcPts val="0"/>
              </a:spcBef>
              <a:spcAft>
                <a:spcPts val="0"/>
              </a:spcAft>
              <a:buNone/>
            </a:pPr>
            <a:r>
              <a:rPr lang="en-US"/>
              <a:t>Gets more annoying after a while</a:t>
            </a:r>
            <a:endParaRPr/>
          </a:p>
          <a:p>
            <a:pPr marL="0" lvl="0" indent="0" algn="l" rtl="0">
              <a:spcBef>
                <a:spcPts val="0"/>
              </a:spcBef>
              <a:spcAft>
                <a:spcPts val="0"/>
              </a:spcAft>
              <a:buNone/>
            </a:pPr>
            <a:r>
              <a:rPr lang="en-US"/>
              <a:t>Sends admin messages after more ignores</a:t>
            </a:r>
            <a:endParaRPr/>
          </a:p>
        </p:txBody>
      </p:sp>
      <p:sp>
        <p:nvSpPr>
          <p:cNvPr id="303" name="Google Shape;303;g46bcae0ee0_0_47: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975c789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live demo time!</a:t>
            </a:r>
            <a:endParaRPr/>
          </a:p>
        </p:txBody>
      </p:sp>
      <p:sp>
        <p:nvSpPr>
          <p:cNvPr id="309" name="Google Shape;309;g4975c7891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6bcae0ee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46bcae0ee0_0_53: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46230fe172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46230fe172_1_21: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6bcae0ee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 always been in IT								</a:t>
            </a:r>
            <a:r>
              <a:rPr lang="en-US" b="1">
                <a:solidFill>
                  <a:srgbClr val="FF0000"/>
                </a:solidFill>
              </a:rPr>
              <a:t>CLICK ONCE</a:t>
            </a:r>
            <a:endParaRPr b="1">
              <a:solidFill>
                <a:srgbClr val="FF0000"/>
              </a:solidFill>
            </a:endParaRPr>
          </a:p>
          <a:p>
            <a:pPr marL="0" lvl="0" indent="0" algn="l" rtl="0">
              <a:spcBef>
                <a:spcPts val="0"/>
              </a:spcBef>
              <a:spcAft>
                <a:spcPts val="0"/>
              </a:spcAft>
              <a:buNone/>
            </a:pPr>
            <a:r>
              <a:rPr lang="en-US"/>
              <a:t>RAF for 18 years, left in 97</a:t>
            </a:r>
            <a:endParaRPr/>
          </a:p>
          <a:p>
            <a:pPr marL="0" lvl="0" indent="0" algn="l" rtl="0">
              <a:spcBef>
                <a:spcPts val="0"/>
              </a:spcBef>
              <a:spcAft>
                <a:spcPts val="0"/>
              </a:spcAft>
              <a:buNone/>
            </a:pPr>
            <a:r>
              <a:rPr lang="en-US"/>
              <a:t>CNE MCSE etc </a:t>
            </a:r>
            <a:endParaRPr/>
          </a:p>
          <a:p>
            <a:pPr marL="0" lvl="0" indent="0" algn="l" rtl="0">
              <a:spcBef>
                <a:spcPts val="0"/>
              </a:spcBef>
              <a:spcAft>
                <a:spcPts val="0"/>
              </a:spcAft>
              <a:buNone/>
            </a:pPr>
            <a:r>
              <a:rPr lang="en-US"/>
              <a:t>Worked Railtrack - now network rail</a:t>
            </a:r>
            <a:endParaRPr/>
          </a:p>
          <a:p>
            <a:pPr marL="0" lvl="0" indent="0" algn="l" rtl="0">
              <a:spcBef>
                <a:spcPts val="0"/>
              </a:spcBef>
              <a:spcAft>
                <a:spcPts val="0"/>
              </a:spcAft>
              <a:buNone/>
            </a:pPr>
            <a:r>
              <a:rPr lang="en-US"/>
              <a:t>worked Transco </a:t>
            </a:r>
            <a:endParaRPr/>
          </a:p>
          <a:p>
            <a:pPr marL="0" lvl="0" indent="0" algn="l" rtl="0">
              <a:spcBef>
                <a:spcPts val="0"/>
              </a:spcBef>
              <a:spcAft>
                <a:spcPts val="0"/>
              </a:spcAft>
              <a:buNone/>
            </a:pPr>
            <a:r>
              <a:rPr lang="en-US"/>
              <a:t>A few other places.</a:t>
            </a:r>
            <a:endParaRPr/>
          </a:p>
          <a:p>
            <a:pPr marL="0" lvl="0" indent="0" algn="l" rtl="0">
              <a:spcBef>
                <a:spcPts val="0"/>
              </a:spcBef>
              <a:spcAft>
                <a:spcPts val="0"/>
              </a:spcAft>
              <a:buNone/>
            </a:pPr>
            <a:r>
              <a:rPr lang="en-US"/>
              <a:t>Carlton TV 2001 → became ITV 2005 → outsourced into Accenture 2010</a:t>
            </a:r>
            <a:endParaRPr/>
          </a:p>
          <a:p>
            <a:pPr marL="0" lvl="0" indent="0" algn="l" rtl="0">
              <a:spcBef>
                <a:spcPts val="0"/>
              </a:spcBef>
              <a:spcAft>
                <a:spcPts val="0"/>
              </a:spcAft>
              <a:buNone/>
            </a:pPr>
            <a:r>
              <a:rPr lang="en-US"/>
              <a:t>Touched first mac in late 2010</a:t>
            </a:r>
            <a:endParaRPr/>
          </a:p>
          <a:p>
            <a:pPr marL="0" lvl="0" indent="0" algn="l" rtl="0">
              <a:spcBef>
                <a:spcPts val="0"/>
              </a:spcBef>
              <a:spcAft>
                <a:spcPts val="0"/>
              </a:spcAft>
              <a:buNone/>
            </a:pPr>
            <a:endParaRPr/>
          </a:p>
        </p:txBody>
      </p:sp>
      <p:sp>
        <p:nvSpPr>
          <p:cNvPr id="198" name="Google Shape;198;g46bcae0ee0_0_50: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6bcae0ee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my web links</a:t>
            </a:r>
            <a:endParaRPr/>
          </a:p>
          <a:p>
            <a:pPr marL="0" lvl="0" indent="0" algn="l" rtl="0">
              <a:spcBef>
                <a:spcPts val="0"/>
              </a:spcBef>
              <a:spcAft>
                <a:spcPts val="0"/>
              </a:spcAft>
              <a:buNone/>
            </a:pPr>
            <a:r>
              <a:rPr lang="en-US"/>
              <a:t>occasional blog and some github code bits mainly linked from the blog</a:t>
            </a:r>
            <a:endParaRPr/>
          </a:p>
        </p:txBody>
      </p:sp>
      <p:sp>
        <p:nvSpPr>
          <p:cNvPr id="211" name="Google Shape;211;g46bcae0ee0_0_57: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bcae0ee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jamf roadshow watched Neils presentation			</a:t>
            </a:r>
            <a:r>
              <a:rPr lang="en-US" b="1">
                <a:solidFill>
                  <a:srgbClr val="FF0000"/>
                </a:solidFill>
              </a:rPr>
              <a:t>CLICK EACH LINE</a:t>
            </a:r>
            <a:endParaRPr b="1">
              <a:solidFill>
                <a:srgbClr val="FF0000"/>
              </a:solidFill>
            </a:endParaRPr>
          </a:p>
          <a:p>
            <a:pPr marL="0" lvl="0" indent="0" algn="l" rtl="0">
              <a:spcBef>
                <a:spcPts val="0"/>
              </a:spcBef>
              <a:spcAft>
                <a:spcPts val="0"/>
              </a:spcAft>
              <a:buNone/>
            </a:pPr>
            <a:r>
              <a:rPr lang="en-US"/>
              <a:t>started using depnotify for dep</a:t>
            </a:r>
            <a:endParaRPr/>
          </a:p>
          <a:p>
            <a:pPr marL="0" lvl="0" indent="0" algn="l" rtl="0">
              <a:spcBef>
                <a:spcPts val="0"/>
              </a:spcBef>
              <a:spcAft>
                <a:spcPts val="0"/>
              </a:spcAft>
              <a:buNone/>
            </a:pPr>
            <a:r>
              <a:rPr lang="en-US"/>
              <a:t>started using for other notifications</a:t>
            </a:r>
            <a:endParaRPr/>
          </a:p>
          <a:p>
            <a:pPr marL="0" lvl="0" indent="0" algn="l" rtl="0">
              <a:spcBef>
                <a:spcPts val="0"/>
              </a:spcBef>
              <a:spcAft>
                <a:spcPts val="0"/>
              </a:spcAft>
              <a:buNone/>
            </a:pPr>
            <a:r>
              <a:rPr lang="en-US"/>
              <a:t>published a blog, got asked to speak</a:t>
            </a:r>
            <a:endParaRPr/>
          </a:p>
          <a:p>
            <a:pPr marL="0" lvl="0" indent="0" algn="l" rtl="0">
              <a:spcBef>
                <a:spcPts val="0"/>
              </a:spcBef>
              <a:spcAft>
                <a:spcPts val="0"/>
              </a:spcAft>
              <a:buNone/>
            </a:pPr>
            <a:endParaRPr/>
          </a:p>
        </p:txBody>
      </p:sp>
      <p:sp>
        <p:nvSpPr>
          <p:cNvPr id="217" name="Google Shape;217;g46bcae0ee0_0_3: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165f9f6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36165f9f6b_0_3: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6bcae0ee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 a discussion of pros and cons of any of these</a:t>
            </a:r>
            <a:endParaRPr/>
          </a:p>
          <a:p>
            <a:pPr marL="0" lvl="0" indent="0" algn="l" rtl="0">
              <a:spcBef>
                <a:spcPts val="0"/>
              </a:spcBef>
              <a:spcAft>
                <a:spcPts val="0"/>
              </a:spcAft>
              <a:buNone/>
            </a:pPr>
            <a:r>
              <a:rPr lang="en-US"/>
              <a:t>not actually tried most</a:t>
            </a:r>
            <a:endParaRPr/>
          </a:p>
        </p:txBody>
      </p:sp>
      <p:sp>
        <p:nvSpPr>
          <p:cNvPr id="229" name="Google Shape;229;g46bcae0ee0_0_6: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6bcae0ee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standard use for DEP builds                     				</a:t>
            </a:r>
            <a:r>
              <a:rPr lang="en-US" b="1">
                <a:solidFill>
                  <a:srgbClr val="FF0000"/>
                </a:solidFill>
              </a:rPr>
              <a:t>CLICK EACH LINE</a:t>
            </a:r>
            <a:endParaRPr b="1">
              <a:solidFill>
                <a:srgbClr val="FF0000"/>
              </a:solidFill>
            </a:endParaRPr>
          </a:p>
          <a:p>
            <a:pPr marL="0" lvl="0" indent="0" algn="l" rtl="0">
              <a:spcBef>
                <a:spcPts val="0"/>
              </a:spcBef>
              <a:spcAft>
                <a:spcPts val="0"/>
              </a:spcAft>
              <a:buNone/>
            </a:pPr>
            <a:r>
              <a:rPr lang="en-US">
                <a:solidFill>
                  <a:srgbClr val="000000"/>
                </a:solidFill>
              </a:rPr>
              <a:t>covering and informing for long installs or ones with a restart</a:t>
            </a:r>
            <a:endParaRPr>
              <a:solidFill>
                <a:srgbClr val="000000"/>
              </a:solidFill>
            </a:endParaRPr>
          </a:p>
          <a:p>
            <a:pPr marL="0" lvl="0" indent="0" algn="l" rtl="0">
              <a:spcBef>
                <a:spcPts val="0"/>
              </a:spcBef>
              <a:spcAft>
                <a:spcPts val="0"/>
              </a:spcAft>
              <a:buNone/>
            </a:pPr>
            <a:r>
              <a:rPr lang="en-US">
                <a:solidFill>
                  <a:srgbClr val="000000"/>
                </a:solidFill>
              </a:rPr>
              <a:t>nagging users to do things</a:t>
            </a:r>
            <a:endParaRPr>
              <a:solidFill>
                <a:srgbClr val="00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None/>
            </a:pPr>
            <a:endParaRPr/>
          </a:p>
        </p:txBody>
      </p:sp>
      <p:sp>
        <p:nvSpPr>
          <p:cNvPr id="235" name="Google Shape;235;g46bcae0ee0_0_24: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bcae0ee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start with simple splash screen leading to AUP screen.        </a:t>
            </a:r>
            <a:r>
              <a:rPr lang="en-US" b="1">
                <a:solidFill>
                  <a:srgbClr val="FF0000"/>
                </a:solidFill>
              </a:rPr>
              <a:t> AUTO ADVANCE</a:t>
            </a:r>
            <a:endParaRPr b="1">
              <a:solidFill>
                <a:srgbClr val="FF0000"/>
              </a:solidFill>
            </a:endParaRPr>
          </a:p>
          <a:p>
            <a:pPr marL="0" lvl="0" indent="0" algn="l" rtl="0">
              <a:spcBef>
                <a:spcPts val="0"/>
              </a:spcBef>
              <a:spcAft>
                <a:spcPts val="0"/>
              </a:spcAft>
              <a:buNone/>
            </a:pPr>
            <a:r>
              <a:rPr lang="en-US"/>
              <a:t> don’t need the registration screen option yet</a:t>
            </a:r>
            <a:endParaRPr/>
          </a:p>
          <a:p>
            <a:pPr marL="0" lvl="0" indent="0" algn="l" rtl="0">
              <a:spcBef>
                <a:spcPts val="0"/>
              </a:spcBef>
              <a:spcAft>
                <a:spcPts val="0"/>
              </a:spcAft>
              <a:buNone/>
            </a:pPr>
            <a:r>
              <a:rPr lang="en-US"/>
              <a:t>The RTF EULA/AUP screen added at my request</a:t>
            </a:r>
            <a:endParaRPr/>
          </a:p>
          <a:p>
            <a:pPr marL="0" lvl="0" indent="0" algn="l" rtl="0">
              <a:spcBef>
                <a:spcPts val="0"/>
              </a:spcBef>
              <a:spcAft>
                <a:spcPts val="0"/>
              </a:spcAft>
              <a:buNone/>
            </a:pPr>
            <a:r>
              <a:rPr lang="en-US"/>
              <a:t>then a succession of informative screens.   ***** NEXT SLIDE *****</a:t>
            </a:r>
            <a:endParaRPr/>
          </a:p>
        </p:txBody>
      </p:sp>
      <p:sp>
        <p:nvSpPr>
          <p:cNvPr id="241" name="Google Shape;241;g46bcae0ee0_0_21: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6bcae0ee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informative but covering up a lot.                  </a:t>
            </a:r>
            <a:r>
              <a:rPr lang="en-US" b="1">
                <a:solidFill>
                  <a:srgbClr val="FF0000"/>
                </a:solidFill>
              </a:rPr>
              <a:t>AUTO ADVANCE</a:t>
            </a:r>
            <a:endParaRPr/>
          </a:p>
          <a:p>
            <a:pPr marL="0" lvl="0" indent="0" algn="l" rtl="0">
              <a:spcBef>
                <a:spcPts val="0"/>
              </a:spcBef>
              <a:spcAft>
                <a:spcPts val="0"/>
              </a:spcAft>
              <a:buNone/>
            </a:pPr>
            <a:r>
              <a:rPr lang="en-US"/>
              <a:t>not just what is displayed can be done behind the screen</a:t>
            </a:r>
            <a:endParaRPr/>
          </a:p>
        </p:txBody>
      </p:sp>
      <p:sp>
        <p:nvSpPr>
          <p:cNvPr id="251" name="Google Shape;251;g46bcae0ee0_0_18:notes"/>
          <p:cNvSpPr>
            <a:spLocks noGrp="1" noRot="1" noChangeAspect="1"/>
          </p:cNvSpPr>
          <p:nvPr>
            <p:ph type="sldImg" idx="2"/>
          </p:nvPr>
        </p:nvSpPr>
        <p:spPr>
          <a:xfrm>
            <a:off x="381397" y="685800"/>
            <a:ext cx="6095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only">
  <p:cSld name="Title text only">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p:nvPr/>
        </p:nvSpPr>
        <p:spPr>
          <a:xfrm>
            <a:off x="4157133" y="584082"/>
            <a:ext cx="609600" cy="609600"/>
          </a:xfrm>
          <a:prstGeom prst="rect">
            <a:avLst/>
          </a:prstGeom>
          <a:noFill/>
          <a:ln>
            <a:noFill/>
          </a:ln>
        </p:spPr>
        <p:txBody>
          <a:bodyPr spcFirstLastPara="1" wrap="square" lIns="60925" tIns="30475" rIns="60925" bIns="30475" anchor="ctr" anchorCtr="0">
            <a:noAutofit/>
          </a:bodyPr>
          <a:lstStyle/>
          <a:p>
            <a:pPr marL="0" marR="0" lvl="0" indent="0" algn="l" rtl="0">
              <a:spcBef>
                <a:spcPts val="0"/>
              </a:spcBef>
              <a:spcAft>
                <a:spcPts val="0"/>
              </a:spcAft>
              <a:buNone/>
            </a:pPr>
            <a:endParaRPr sz="2400" b="0">
              <a:solidFill>
                <a:schemeClr val="dk1"/>
              </a:solidFill>
              <a:latin typeface="Calibri"/>
              <a:ea typeface="Calibri"/>
              <a:cs typeface="Calibri"/>
              <a:sym typeface="Calibri"/>
            </a:endParaRPr>
          </a:p>
        </p:txBody>
      </p:sp>
      <p:sp>
        <p:nvSpPr>
          <p:cNvPr id="12" name="Google Shape;12;p2"/>
          <p:cNvSpPr txBox="1">
            <a:spLocks noGrp="1"/>
          </p:cNvSpPr>
          <p:nvPr>
            <p:ph type="title"/>
          </p:nvPr>
        </p:nvSpPr>
        <p:spPr>
          <a:xfrm>
            <a:off x="4498964" y="2096478"/>
            <a:ext cx="4283100" cy="8571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3" name="Google Shape;13;p2"/>
          <p:cNvSpPr txBox="1">
            <a:spLocks noGrp="1"/>
          </p:cNvSpPr>
          <p:nvPr>
            <p:ph type="body" idx="1"/>
          </p:nvPr>
        </p:nvSpPr>
        <p:spPr>
          <a:xfrm>
            <a:off x="4498964" y="443565"/>
            <a:ext cx="4296900" cy="14526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0"/>
              </a:spcBef>
              <a:spcAft>
                <a:spcPts val="0"/>
              </a:spcAft>
              <a:buClr>
                <a:schemeClr val="lt2"/>
              </a:buClr>
              <a:buSzPts val="800"/>
              <a:buFont typeface="Arial"/>
              <a:buNone/>
              <a:defRPr sz="800" b="1" i="0" u="none" strike="noStrike" cap="none">
                <a:solidFill>
                  <a:schemeClr val="lt2"/>
                </a:solidFill>
                <a:latin typeface="Calibri"/>
                <a:ea typeface="Calibri"/>
                <a:cs typeface="Calibri"/>
                <a:sym typeface="Calibri"/>
              </a:defRPr>
            </a:lvl1pPr>
            <a:lvl2pPr marL="914400" marR="0" lvl="1" indent="-279400" algn="l" rtl="0">
              <a:lnSpc>
                <a:spcPct val="100000"/>
              </a:lnSpc>
              <a:spcBef>
                <a:spcPts val="0"/>
              </a:spcBef>
              <a:spcAft>
                <a:spcPts val="0"/>
              </a:spcAft>
              <a:buClr>
                <a:schemeClr val="lt2"/>
              </a:buClr>
              <a:buSzPts val="800"/>
              <a:buFont typeface="Arial"/>
              <a:buChar char="–"/>
              <a:defRPr sz="800" b="0" i="0" u="none" strike="noStrike" cap="none">
                <a:solidFill>
                  <a:schemeClr val="lt2"/>
                </a:solidFill>
                <a:latin typeface="Calibri"/>
                <a:ea typeface="Calibri"/>
                <a:cs typeface="Calibri"/>
                <a:sym typeface="Calibri"/>
              </a:defRPr>
            </a:lvl2pPr>
            <a:lvl3pPr marL="1371600" marR="0" lvl="2"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3pPr>
            <a:lvl4pPr marL="1828800" marR="0" lvl="3"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4pPr>
            <a:lvl5pPr marL="2286000" marR="0" lvl="4"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screen image green box">
  <p:cSld name="Full screen image green box">
    <p:spTree>
      <p:nvGrpSpPr>
        <p:cNvPr id="1" name="Shape 35"/>
        <p:cNvGrpSpPr/>
        <p:nvPr/>
      </p:nvGrpSpPr>
      <p:grpSpPr>
        <a:xfrm>
          <a:off x="0" y="0"/>
          <a:ext cx="0" cy="0"/>
          <a:chOff x="0" y="0"/>
          <a:chExt cx="0" cy="0"/>
        </a:xfrm>
      </p:grpSpPr>
      <p:sp>
        <p:nvSpPr>
          <p:cNvPr id="36" name="Google Shape;36;p11"/>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37" name="Google Shape;37;p11"/>
          <p:cNvSpPr txBox="1">
            <a:spLocks noGrp="1"/>
          </p:cNvSpPr>
          <p:nvPr>
            <p:ph type="body" idx="1"/>
          </p:nvPr>
        </p:nvSpPr>
        <p:spPr>
          <a:xfrm>
            <a:off x="654050" y="677521"/>
            <a:ext cx="4478100" cy="2729700"/>
          </a:xfrm>
          <a:prstGeom prst="rect">
            <a:avLst/>
          </a:prstGeom>
          <a:solidFill>
            <a:schemeClr val="accent2">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ll screen image pink box">
  <p:cSld name="Full screen image pink box">
    <p:spTree>
      <p:nvGrpSpPr>
        <p:cNvPr id="1" name="Shape 38"/>
        <p:cNvGrpSpPr/>
        <p:nvPr/>
      </p:nvGrpSpPr>
      <p:grpSpPr>
        <a:xfrm>
          <a:off x="0" y="0"/>
          <a:ext cx="0" cy="0"/>
          <a:chOff x="0" y="0"/>
          <a:chExt cx="0" cy="0"/>
        </a:xfrm>
      </p:grpSpPr>
      <p:sp>
        <p:nvSpPr>
          <p:cNvPr id="39" name="Google Shape;39;p12"/>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40" name="Google Shape;40;p12"/>
          <p:cNvSpPr txBox="1">
            <a:spLocks noGrp="1"/>
          </p:cNvSpPr>
          <p:nvPr>
            <p:ph type="body" idx="1"/>
          </p:nvPr>
        </p:nvSpPr>
        <p:spPr>
          <a:xfrm>
            <a:off x="654050" y="677521"/>
            <a:ext cx="4478100" cy="2729700"/>
          </a:xfrm>
          <a:prstGeom prst="rect">
            <a:avLst/>
          </a:prstGeom>
          <a:solidFill>
            <a:schemeClr val="accent3">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screen image yellow box">
  <p:cSld name="Full screen image yellow box">
    <p:spTree>
      <p:nvGrpSpPr>
        <p:cNvPr id="1" name="Shape 41"/>
        <p:cNvGrpSpPr/>
        <p:nvPr/>
      </p:nvGrpSpPr>
      <p:grpSpPr>
        <a:xfrm>
          <a:off x="0" y="0"/>
          <a:ext cx="0" cy="0"/>
          <a:chOff x="0" y="0"/>
          <a:chExt cx="0" cy="0"/>
        </a:xfrm>
      </p:grpSpPr>
      <p:sp>
        <p:nvSpPr>
          <p:cNvPr id="42" name="Google Shape;42;p13"/>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43" name="Google Shape;43;p13"/>
          <p:cNvSpPr txBox="1">
            <a:spLocks noGrp="1"/>
          </p:cNvSpPr>
          <p:nvPr>
            <p:ph type="body" idx="1"/>
          </p:nvPr>
        </p:nvSpPr>
        <p:spPr>
          <a:xfrm>
            <a:off x="654050" y="677521"/>
            <a:ext cx="4478100" cy="2729700"/>
          </a:xfrm>
          <a:prstGeom prst="rect">
            <a:avLst/>
          </a:prstGeom>
          <a:solidFill>
            <a:schemeClr val="accent4">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screen image">
  <p:cSld name="Full screen image">
    <p:spTree>
      <p:nvGrpSpPr>
        <p:cNvPr id="1" name="Shape 44"/>
        <p:cNvGrpSpPr/>
        <p:nvPr/>
      </p:nvGrpSpPr>
      <p:grpSpPr>
        <a:xfrm>
          <a:off x="0" y="0"/>
          <a:ext cx="0" cy="0"/>
          <a:chOff x="0" y="0"/>
          <a:chExt cx="0" cy="0"/>
        </a:xfrm>
      </p:grpSpPr>
      <p:sp>
        <p:nvSpPr>
          <p:cNvPr id="45" name="Google Shape;45;p14"/>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46" name="Google Shape;46;p14"/>
          <p:cNvSpPr txBox="1">
            <a:spLocks noGrp="1"/>
          </p:cNvSpPr>
          <p:nvPr>
            <p:ph type="title"/>
          </p:nvPr>
        </p:nvSpPr>
        <p:spPr>
          <a:xfrm>
            <a:off x="651937" y="406656"/>
            <a:ext cx="79308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mp; bullet point">
  <p:cSld name="Image &amp; bullet point">
    <p:spTree>
      <p:nvGrpSpPr>
        <p:cNvPr id="1" name="Shape 47"/>
        <p:cNvGrpSpPr/>
        <p:nvPr/>
      </p:nvGrpSpPr>
      <p:grpSpPr>
        <a:xfrm>
          <a:off x="0" y="0"/>
          <a:ext cx="0" cy="0"/>
          <a:chOff x="0" y="0"/>
          <a:chExt cx="0" cy="0"/>
        </a:xfrm>
      </p:grpSpPr>
      <p:sp>
        <p:nvSpPr>
          <p:cNvPr id="48" name="Google Shape;48;p15"/>
          <p:cNvSpPr>
            <a:spLocks noGrp="1"/>
          </p:cNvSpPr>
          <p:nvPr>
            <p:ph type="pic" idx="2"/>
          </p:nvPr>
        </p:nvSpPr>
        <p:spPr>
          <a:xfrm>
            <a:off x="3451228" y="2"/>
            <a:ext cx="5760600" cy="5182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49" name="Google Shape;49;p15"/>
          <p:cNvSpPr txBox="1">
            <a:spLocks noGrp="1"/>
          </p:cNvSpPr>
          <p:nvPr>
            <p:ph type="body" idx="1"/>
          </p:nvPr>
        </p:nvSpPr>
        <p:spPr>
          <a:xfrm>
            <a:off x="651936" y="1202019"/>
            <a:ext cx="2675400" cy="3242100"/>
          </a:xfrm>
          <a:prstGeom prst="rect">
            <a:avLst/>
          </a:prstGeom>
          <a:noFill/>
          <a:ln>
            <a:noFill/>
          </a:ln>
        </p:spPr>
        <p:txBody>
          <a:bodyPr spcFirstLastPara="1" wrap="square" lIns="34275" tIns="34275" rIns="34275" bIns="34275" anchor="t" anchorCtr="0"/>
          <a:lstStyle>
            <a:lvl1pPr marL="457200" marR="0" lvl="0" indent="-311150" algn="l" rtl="0">
              <a:lnSpc>
                <a:spcPct val="100000"/>
              </a:lnSpc>
              <a:spcBef>
                <a:spcPts val="2000"/>
              </a:spcBef>
              <a:spcAft>
                <a:spcPts val="0"/>
              </a:spcAft>
              <a:buClr>
                <a:schemeClr val="lt2"/>
              </a:buClr>
              <a:buSzPts val="1300"/>
              <a:buFont typeface="Arial"/>
              <a:buChar char="•"/>
              <a:defRPr sz="1300" b="0" i="0" u="none" strike="noStrike" cap="none">
                <a:solidFill>
                  <a:schemeClr val="lt2"/>
                </a:solidFill>
                <a:latin typeface="Calibri"/>
                <a:ea typeface="Calibri"/>
                <a:cs typeface="Calibri"/>
                <a:sym typeface="Calibri"/>
              </a:defRPr>
            </a:lvl1pPr>
            <a:lvl2pPr marL="914400" marR="0" lvl="1" indent="-311150" algn="l" rtl="0">
              <a:lnSpc>
                <a:spcPct val="100000"/>
              </a:lnSpc>
              <a:spcBef>
                <a:spcPts val="2000"/>
              </a:spcBef>
              <a:spcAft>
                <a:spcPts val="0"/>
              </a:spcAft>
              <a:buClr>
                <a:schemeClr val="lt2"/>
              </a:buClr>
              <a:buSzPts val="1300"/>
              <a:buFont typeface="Arial"/>
              <a:buChar char="•"/>
              <a:defRPr sz="1300" b="0" i="0" u="none" strike="noStrike" cap="none">
                <a:solidFill>
                  <a:schemeClr val="lt2"/>
                </a:solidFill>
                <a:latin typeface="Calibri"/>
                <a:ea typeface="Calibri"/>
                <a:cs typeface="Calibri"/>
                <a:sym typeface="Calibri"/>
              </a:defRPr>
            </a:lvl2pPr>
            <a:lvl3pPr marL="1371600" marR="0" lvl="2" indent="-311150" algn="l" rtl="0">
              <a:lnSpc>
                <a:spcPct val="100000"/>
              </a:lnSpc>
              <a:spcBef>
                <a:spcPts val="2000"/>
              </a:spcBef>
              <a:spcAft>
                <a:spcPts val="0"/>
              </a:spcAft>
              <a:buClr>
                <a:schemeClr val="lt2"/>
              </a:buClr>
              <a:buSzPts val="1300"/>
              <a:buFont typeface="Arial"/>
              <a:buChar char="•"/>
              <a:defRPr sz="1300" b="0" i="0" u="none" strike="noStrike" cap="none">
                <a:solidFill>
                  <a:schemeClr val="lt2"/>
                </a:solidFill>
                <a:latin typeface="Calibri"/>
                <a:ea typeface="Calibri"/>
                <a:cs typeface="Calibri"/>
                <a:sym typeface="Calibri"/>
              </a:defRPr>
            </a:lvl3pPr>
            <a:lvl4pPr marL="1828800" marR="0" lvl="3" indent="-311150" algn="l" rtl="0">
              <a:lnSpc>
                <a:spcPct val="100000"/>
              </a:lnSpc>
              <a:spcBef>
                <a:spcPts val="2000"/>
              </a:spcBef>
              <a:spcAft>
                <a:spcPts val="0"/>
              </a:spcAft>
              <a:buClr>
                <a:schemeClr val="lt2"/>
              </a:buClr>
              <a:buSzPts val="1300"/>
              <a:buFont typeface="Arial"/>
              <a:buChar char="•"/>
              <a:defRPr sz="1300" b="0" i="0" u="none" strike="noStrike" cap="none">
                <a:solidFill>
                  <a:schemeClr val="lt2"/>
                </a:solidFill>
                <a:latin typeface="Calibri"/>
                <a:ea typeface="Calibri"/>
                <a:cs typeface="Calibri"/>
                <a:sym typeface="Calibri"/>
              </a:defRPr>
            </a:lvl4pPr>
            <a:lvl5pPr marL="2286000" marR="0" lvl="4" indent="-311150" algn="l" rtl="0">
              <a:lnSpc>
                <a:spcPct val="100000"/>
              </a:lnSpc>
              <a:spcBef>
                <a:spcPts val="2000"/>
              </a:spcBef>
              <a:spcAft>
                <a:spcPts val="0"/>
              </a:spcAft>
              <a:buClr>
                <a:schemeClr val="lt2"/>
              </a:buClr>
              <a:buSzPts val="1300"/>
              <a:buFont typeface="Arial"/>
              <a:buChar char="•"/>
              <a:defRPr sz="1300" b="0" i="0" u="none" strike="noStrike" cap="none">
                <a:solidFill>
                  <a:schemeClr val="lt2"/>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0" name="Google Shape;50;p15"/>
          <p:cNvSpPr txBox="1">
            <a:spLocks noGrp="1"/>
          </p:cNvSpPr>
          <p:nvPr>
            <p:ph type="title"/>
          </p:nvPr>
        </p:nvSpPr>
        <p:spPr>
          <a:xfrm>
            <a:off x="654292" y="406656"/>
            <a:ext cx="26814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mp; text">
  <p:cSld name="Image &amp; text">
    <p:spTree>
      <p:nvGrpSpPr>
        <p:cNvPr id="1" name="Shape 51"/>
        <p:cNvGrpSpPr/>
        <p:nvPr/>
      </p:nvGrpSpPr>
      <p:grpSpPr>
        <a:xfrm>
          <a:off x="0" y="0"/>
          <a:ext cx="0" cy="0"/>
          <a:chOff x="0" y="0"/>
          <a:chExt cx="0" cy="0"/>
        </a:xfrm>
      </p:grpSpPr>
      <p:sp>
        <p:nvSpPr>
          <p:cNvPr id="52" name="Google Shape;52;p16"/>
          <p:cNvSpPr>
            <a:spLocks noGrp="1"/>
          </p:cNvSpPr>
          <p:nvPr>
            <p:ph type="pic" idx="2"/>
          </p:nvPr>
        </p:nvSpPr>
        <p:spPr>
          <a:xfrm>
            <a:off x="3451228" y="2"/>
            <a:ext cx="5760600" cy="5182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3" name="Google Shape;53;p16"/>
          <p:cNvSpPr txBox="1">
            <a:spLocks noGrp="1"/>
          </p:cNvSpPr>
          <p:nvPr>
            <p:ph type="body" idx="1"/>
          </p:nvPr>
        </p:nvSpPr>
        <p:spPr>
          <a:xfrm>
            <a:off x="651936" y="1202019"/>
            <a:ext cx="2675400" cy="32421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7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17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2pPr>
            <a:lvl3pPr marL="1371600" marR="0" lvl="2" indent="-228600" algn="l" rtl="0">
              <a:lnSpc>
                <a:spcPct val="100000"/>
              </a:lnSpc>
              <a:spcBef>
                <a:spcPts val="17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3pPr>
            <a:lvl4pPr marL="1828800" marR="0" lvl="3" indent="-228600" algn="l" rtl="0">
              <a:lnSpc>
                <a:spcPct val="100000"/>
              </a:lnSpc>
              <a:spcBef>
                <a:spcPts val="17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4pPr>
            <a:lvl5pPr marL="2286000" marR="0" lvl="4" indent="-228600" algn="l" rtl="0">
              <a:lnSpc>
                <a:spcPct val="100000"/>
              </a:lnSpc>
              <a:spcBef>
                <a:spcPts val="17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4" name="Google Shape;54;p16"/>
          <p:cNvSpPr txBox="1">
            <a:spLocks noGrp="1"/>
          </p:cNvSpPr>
          <p:nvPr>
            <p:ph type="title"/>
          </p:nvPr>
        </p:nvSpPr>
        <p:spPr>
          <a:xfrm>
            <a:off x="654292" y="406656"/>
            <a:ext cx="26814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55"/>
        <p:cNvGrpSpPr/>
        <p:nvPr/>
      </p:nvGrpSpPr>
      <p:grpSpPr>
        <a:xfrm>
          <a:off x="0" y="0"/>
          <a:ext cx="0" cy="0"/>
          <a:chOff x="0" y="0"/>
          <a:chExt cx="0" cy="0"/>
        </a:xfrm>
      </p:grpSpPr>
      <p:sp>
        <p:nvSpPr>
          <p:cNvPr id="56" name="Google Shape;56;p17"/>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7" name="Google Shape;57;p17"/>
          <p:cNvSpPr txBox="1">
            <a:spLocks noGrp="1"/>
          </p:cNvSpPr>
          <p:nvPr>
            <p:ph type="body" idx="1"/>
          </p:nvPr>
        </p:nvSpPr>
        <p:spPr>
          <a:xfrm>
            <a:off x="635000" y="1194706"/>
            <a:ext cx="3911700" cy="22263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8" name="Google Shape;58;p17"/>
          <p:cNvSpPr txBox="1">
            <a:spLocks noGrp="1"/>
          </p:cNvSpPr>
          <p:nvPr>
            <p:ph type="body" idx="2"/>
          </p:nvPr>
        </p:nvSpPr>
        <p:spPr>
          <a:xfrm>
            <a:off x="4673600" y="1194706"/>
            <a:ext cx="3911700" cy="22263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with key ">
  <p:cSld name="Chart with key ">
    <p:spTree>
      <p:nvGrpSpPr>
        <p:cNvPr id="1" name="Shape 59"/>
        <p:cNvGrpSpPr/>
        <p:nvPr/>
      </p:nvGrpSpPr>
      <p:grpSpPr>
        <a:xfrm>
          <a:off x="0" y="0"/>
          <a:ext cx="0" cy="0"/>
          <a:chOff x="0" y="0"/>
          <a:chExt cx="0" cy="0"/>
        </a:xfrm>
      </p:grpSpPr>
      <p:sp>
        <p:nvSpPr>
          <p:cNvPr id="60" name="Google Shape;60;p18"/>
          <p:cNvSpPr txBox="1">
            <a:spLocks noGrp="1"/>
          </p:cNvSpPr>
          <p:nvPr>
            <p:ph type="body" idx="1"/>
          </p:nvPr>
        </p:nvSpPr>
        <p:spPr>
          <a:xfrm>
            <a:off x="7610345" y="3911210"/>
            <a:ext cx="1140000" cy="3105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lt2"/>
              </a:buClr>
              <a:buSzPts val="500"/>
              <a:buFont typeface="Arial"/>
              <a:buNone/>
              <a:defRPr sz="500" b="0" i="0" u="none" strike="noStrike" cap="none">
                <a:solidFill>
                  <a:schemeClr val="lt2"/>
                </a:solidFill>
                <a:latin typeface="Calibri"/>
                <a:ea typeface="Calibri"/>
                <a:cs typeface="Calibri"/>
                <a:sym typeface="Calibri"/>
              </a:defRPr>
            </a:lvl1pPr>
            <a:lvl2pPr marL="914400" marR="0" lvl="1"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2pPr>
            <a:lvl3pPr marL="1371600" marR="0" lvl="2"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3pPr>
            <a:lvl4pPr marL="1828800" marR="0" lvl="3"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4pPr>
            <a:lvl5pPr marL="2286000" marR="0" lvl="4"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cxnSp>
        <p:nvCxnSpPr>
          <p:cNvPr id="61" name="Google Shape;61;p18"/>
          <p:cNvCxnSpPr/>
          <p:nvPr/>
        </p:nvCxnSpPr>
        <p:spPr>
          <a:xfrm>
            <a:off x="7671303" y="3901596"/>
            <a:ext cx="1079100" cy="0"/>
          </a:xfrm>
          <a:prstGeom prst="straightConnector1">
            <a:avLst/>
          </a:prstGeom>
          <a:noFill/>
          <a:ln w="9525" cap="flat" cmpd="sng">
            <a:solidFill>
              <a:schemeClr val="lt2"/>
            </a:solidFill>
            <a:prstDash val="solid"/>
            <a:round/>
            <a:headEnd type="none" w="sm" len="sm"/>
            <a:tailEnd type="none" w="sm" len="sm"/>
          </a:ln>
        </p:spPr>
      </p:cxnSp>
      <p:cxnSp>
        <p:nvCxnSpPr>
          <p:cNvPr id="62" name="Google Shape;62;p18"/>
          <p:cNvCxnSpPr/>
          <p:nvPr/>
        </p:nvCxnSpPr>
        <p:spPr>
          <a:xfrm>
            <a:off x="7662839" y="1852349"/>
            <a:ext cx="1087500" cy="0"/>
          </a:xfrm>
          <a:prstGeom prst="straightConnector1">
            <a:avLst/>
          </a:prstGeom>
          <a:noFill/>
          <a:ln w="28575" cap="flat" cmpd="sng">
            <a:solidFill>
              <a:schemeClr val="lt2"/>
            </a:solidFill>
            <a:prstDash val="solid"/>
            <a:round/>
            <a:headEnd type="none" w="sm" len="sm"/>
            <a:tailEnd type="none" w="sm" len="sm"/>
          </a:ln>
        </p:spPr>
      </p:cxnSp>
      <p:sp>
        <p:nvSpPr>
          <p:cNvPr id="63" name="Google Shape;63;p18"/>
          <p:cNvSpPr txBox="1">
            <a:spLocks noGrp="1"/>
          </p:cNvSpPr>
          <p:nvPr>
            <p:ph type="body" idx="2"/>
          </p:nvPr>
        </p:nvSpPr>
        <p:spPr>
          <a:xfrm>
            <a:off x="7613954" y="1852352"/>
            <a:ext cx="1136400" cy="185400"/>
          </a:xfrm>
          <a:prstGeom prst="rect">
            <a:avLst/>
          </a:prstGeom>
          <a:noFill/>
          <a:ln>
            <a:noFill/>
          </a:ln>
        </p:spPr>
        <p:txBody>
          <a:bodyPr spcFirstLastPara="1" wrap="square" lIns="34275" tIns="34275" rIns="34275" bIns="34275" anchor="t" anchorCtr="0"/>
          <a:lstStyle>
            <a:lvl1pPr marL="457200" marR="0" lvl="0" indent="-228600" algn="l" rtl="0">
              <a:spcBef>
                <a:spcPts val="100"/>
              </a:spcBef>
              <a:spcAft>
                <a:spcPts val="0"/>
              </a:spcAft>
              <a:buClr>
                <a:schemeClr val="lt2"/>
              </a:buClr>
              <a:buSzPts val="700"/>
              <a:buFont typeface="Arial"/>
              <a:buNone/>
              <a:defRPr sz="700" b="1" i="0" u="none" strike="noStrike" cap="none">
                <a:solidFill>
                  <a:schemeClr val="lt2"/>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64" name="Google Shape;64;p18"/>
          <p:cNvSpPr txBox="1">
            <a:spLocks noGrp="1"/>
          </p:cNvSpPr>
          <p:nvPr>
            <p:ph type="body" idx="3"/>
          </p:nvPr>
        </p:nvSpPr>
        <p:spPr>
          <a:xfrm>
            <a:off x="7825927" y="2086239"/>
            <a:ext cx="899100" cy="17292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lt2"/>
              </a:buClr>
              <a:buSzPts val="700"/>
              <a:buFont typeface="Arial"/>
              <a:buNone/>
              <a:defRPr sz="700" b="0" i="0" u="none" strike="noStrike" cap="none">
                <a:solidFill>
                  <a:schemeClr val="lt2"/>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65" name="Google Shape;65;p18"/>
          <p:cNvSpPr>
            <a:spLocks noGrp="1"/>
          </p:cNvSpPr>
          <p:nvPr>
            <p:ph type="chart" idx="4"/>
          </p:nvPr>
        </p:nvSpPr>
        <p:spPr>
          <a:xfrm>
            <a:off x="643470" y="1378727"/>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66" name="Google Shape;66;p18"/>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rt with footnote">
  <p:cSld name="Chart with footnote">
    <p:spTree>
      <p:nvGrpSpPr>
        <p:cNvPr id="1" name="Shape 67"/>
        <p:cNvGrpSpPr/>
        <p:nvPr/>
      </p:nvGrpSpPr>
      <p:grpSpPr>
        <a:xfrm>
          <a:off x="0" y="0"/>
          <a:ext cx="0" cy="0"/>
          <a:chOff x="0" y="0"/>
          <a:chExt cx="0" cy="0"/>
        </a:xfrm>
      </p:grpSpPr>
      <p:sp>
        <p:nvSpPr>
          <p:cNvPr id="68" name="Google Shape;68;p19"/>
          <p:cNvSpPr txBox="1">
            <a:spLocks noGrp="1"/>
          </p:cNvSpPr>
          <p:nvPr>
            <p:ph type="body" idx="1"/>
          </p:nvPr>
        </p:nvSpPr>
        <p:spPr>
          <a:xfrm>
            <a:off x="7610345" y="3911210"/>
            <a:ext cx="1140000" cy="3105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lt2"/>
              </a:buClr>
              <a:buSzPts val="500"/>
              <a:buFont typeface="Arial"/>
              <a:buNone/>
              <a:defRPr sz="500" b="0" i="0" u="none" strike="noStrike" cap="none">
                <a:solidFill>
                  <a:schemeClr val="lt2"/>
                </a:solidFill>
                <a:latin typeface="Calibri"/>
                <a:ea typeface="Calibri"/>
                <a:cs typeface="Calibri"/>
                <a:sym typeface="Calibri"/>
              </a:defRPr>
            </a:lvl1pPr>
            <a:lvl2pPr marL="914400" marR="0" lvl="1"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2pPr>
            <a:lvl3pPr marL="1371600" marR="0" lvl="2"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3pPr>
            <a:lvl4pPr marL="1828800" marR="0" lvl="3"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4pPr>
            <a:lvl5pPr marL="2286000" marR="0" lvl="4"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cxnSp>
        <p:nvCxnSpPr>
          <p:cNvPr id="69" name="Google Shape;69;p19"/>
          <p:cNvCxnSpPr/>
          <p:nvPr/>
        </p:nvCxnSpPr>
        <p:spPr>
          <a:xfrm>
            <a:off x="7671303" y="3901596"/>
            <a:ext cx="1079100" cy="0"/>
          </a:xfrm>
          <a:prstGeom prst="straightConnector1">
            <a:avLst/>
          </a:prstGeom>
          <a:noFill/>
          <a:ln w="9525" cap="flat" cmpd="sng">
            <a:solidFill>
              <a:schemeClr val="lt2"/>
            </a:solidFill>
            <a:prstDash val="solid"/>
            <a:round/>
            <a:headEnd type="none" w="sm" len="sm"/>
            <a:tailEnd type="none" w="sm" len="sm"/>
          </a:ln>
        </p:spPr>
      </p:cxnSp>
      <p:sp>
        <p:nvSpPr>
          <p:cNvPr id="70" name="Google Shape;70;p19"/>
          <p:cNvSpPr>
            <a:spLocks noGrp="1"/>
          </p:cNvSpPr>
          <p:nvPr>
            <p:ph type="chart" idx="2"/>
          </p:nvPr>
        </p:nvSpPr>
        <p:spPr>
          <a:xfrm>
            <a:off x="643470" y="1378727"/>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1" name="Google Shape;71;p19"/>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 with no key">
  <p:cSld name="Chart with no key">
    <p:spTree>
      <p:nvGrpSpPr>
        <p:cNvPr id="1" name="Shape 72"/>
        <p:cNvGrpSpPr/>
        <p:nvPr/>
      </p:nvGrpSpPr>
      <p:grpSpPr>
        <a:xfrm>
          <a:off x="0" y="0"/>
          <a:ext cx="0" cy="0"/>
          <a:chOff x="0" y="0"/>
          <a:chExt cx="0" cy="0"/>
        </a:xfrm>
      </p:grpSpPr>
      <p:sp>
        <p:nvSpPr>
          <p:cNvPr id="73" name="Google Shape;73;p20"/>
          <p:cNvSpPr>
            <a:spLocks noGrp="1"/>
          </p:cNvSpPr>
          <p:nvPr>
            <p:ph type="chart" idx="2"/>
          </p:nvPr>
        </p:nvSpPr>
        <p:spPr>
          <a:xfrm>
            <a:off x="643470" y="1378727"/>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lt2"/>
              </a:buClr>
              <a:buSzPts val="2100"/>
              <a:buFont typeface="Arial"/>
              <a:buNone/>
              <a:defRPr sz="21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4" name="Google Shape;74;p20"/>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text page">
  <p:cSld name="Full text page">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651933" y="1202019"/>
            <a:ext cx="7892400" cy="28782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 name="Google Shape;16;p3"/>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 with text">
  <p:cSld name="Chart with text">
    <p:spTree>
      <p:nvGrpSpPr>
        <p:cNvPr id="1" name="Shape 75"/>
        <p:cNvGrpSpPr/>
        <p:nvPr/>
      </p:nvGrpSpPr>
      <p:grpSpPr>
        <a:xfrm>
          <a:off x="0" y="0"/>
          <a:ext cx="0" cy="0"/>
          <a:chOff x="0" y="0"/>
          <a:chExt cx="0" cy="0"/>
        </a:xfrm>
      </p:grpSpPr>
      <p:sp>
        <p:nvSpPr>
          <p:cNvPr id="76" name="Google Shape;76;p21"/>
          <p:cNvSpPr txBox="1">
            <a:spLocks noGrp="1"/>
          </p:cNvSpPr>
          <p:nvPr>
            <p:ph type="body" idx="1"/>
          </p:nvPr>
        </p:nvSpPr>
        <p:spPr>
          <a:xfrm>
            <a:off x="650873" y="1185008"/>
            <a:ext cx="3936900" cy="30474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7" name="Google Shape;77;p21"/>
          <p:cNvSpPr>
            <a:spLocks noGrp="1"/>
          </p:cNvSpPr>
          <p:nvPr>
            <p:ph type="chart" idx="2"/>
          </p:nvPr>
        </p:nvSpPr>
        <p:spPr>
          <a:xfrm>
            <a:off x="4656670" y="1185007"/>
            <a:ext cx="3894600" cy="30471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8" name="Google Shape;78;p21"/>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x Chart with text ">
  <p:cSld name="2 x Chart with text ">
    <p:spTree>
      <p:nvGrpSpPr>
        <p:cNvPr id="1" name="Shape 79"/>
        <p:cNvGrpSpPr/>
        <p:nvPr/>
      </p:nvGrpSpPr>
      <p:grpSpPr>
        <a:xfrm>
          <a:off x="0" y="0"/>
          <a:ext cx="0" cy="0"/>
          <a:chOff x="0" y="0"/>
          <a:chExt cx="0" cy="0"/>
        </a:xfrm>
      </p:grpSpPr>
      <p:sp>
        <p:nvSpPr>
          <p:cNvPr id="80" name="Google Shape;80;p22"/>
          <p:cNvSpPr txBox="1">
            <a:spLocks noGrp="1"/>
          </p:cNvSpPr>
          <p:nvPr>
            <p:ph type="body" idx="1"/>
          </p:nvPr>
        </p:nvSpPr>
        <p:spPr>
          <a:xfrm>
            <a:off x="650873" y="1185008"/>
            <a:ext cx="3936900" cy="30474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1" name="Google Shape;81;p22"/>
          <p:cNvSpPr>
            <a:spLocks noGrp="1"/>
          </p:cNvSpPr>
          <p:nvPr>
            <p:ph type="chart" idx="2"/>
          </p:nvPr>
        </p:nvSpPr>
        <p:spPr>
          <a:xfrm>
            <a:off x="4656670" y="1185010"/>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2" name="Google Shape;82;p22"/>
          <p:cNvSpPr>
            <a:spLocks noGrp="1"/>
          </p:cNvSpPr>
          <p:nvPr>
            <p:ph type="chart" idx="3"/>
          </p:nvPr>
        </p:nvSpPr>
        <p:spPr>
          <a:xfrm>
            <a:off x="4656670" y="2762740"/>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x charts">
  <p:cSld name="3 x charts">
    <p:spTree>
      <p:nvGrpSpPr>
        <p:cNvPr id="1" name="Shape 84"/>
        <p:cNvGrpSpPr/>
        <p:nvPr/>
      </p:nvGrpSpPr>
      <p:grpSpPr>
        <a:xfrm>
          <a:off x="0" y="0"/>
          <a:ext cx="0" cy="0"/>
          <a:chOff x="0" y="0"/>
          <a:chExt cx="0" cy="0"/>
        </a:xfrm>
      </p:grpSpPr>
      <p:sp>
        <p:nvSpPr>
          <p:cNvPr id="85" name="Google Shape;85;p23"/>
          <p:cNvSpPr txBox="1">
            <a:spLocks noGrp="1"/>
          </p:cNvSpPr>
          <p:nvPr>
            <p:ph type="body" idx="1"/>
          </p:nvPr>
        </p:nvSpPr>
        <p:spPr>
          <a:xfrm>
            <a:off x="675572" y="4029001"/>
            <a:ext cx="2530500" cy="2373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lt2"/>
              </a:buClr>
              <a:buSzPts val="700"/>
              <a:buFont typeface="Arial"/>
              <a:buNone/>
              <a:defRPr sz="700" b="0" i="0" u="none" strike="noStrike" cap="none">
                <a:solidFill>
                  <a:schemeClr val="lt2"/>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body" idx="2"/>
          </p:nvPr>
        </p:nvSpPr>
        <p:spPr>
          <a:xfrm>
            <a:off x="6046262" y="4028999"/>
            <a:ext cx="2530500" cy="2457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lt2"/>
              </a:buClr>
              <a:buSzPts val="700"/>
              <a:buFont typeface="Arial"/>
              <a:buNone/>
              <a:defRPr sz="700" b="0" i="0" u="none" strike="noStrike" cap="none">
                <a:solidFill>
                  <a:schemeClr val="lt2"/>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7" name="Google Shape;87;p23"/>
          <p:cNvSpPr txBox="1">
            <a:spLocks noGrp="1"/>
          </p:cNvSpPr>
          <p:nvPr>
            <p:ph type="body" idx="3"/>
          </p:nvPr>
        </p:nvSpPr>
        <p:spPr>
          <a:xfrm>
            <a:off x="3367972" y="4029001"/>
            <a:ext cx="2530500" cy="2373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lt2"/>
              </a:buClr>
              <a:buSzPts val="700"/>
              <a:buFont typeface="Arial"/>
              <a:buNone/>
              <a:defRPr sz="700" b="0" i="0" u="none" strike="noStrike" cap="none">
                <a:solidFill>
                  <a:schemeClr val="lt2"/>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8" name="Google Shape;88;p23"/>
          <p:cNvSpPr>
            <a:spLocks noGrp="1"/>
          </p:cNvSpPr>
          <p:nvPr>
            <p:ph type="chart" idx="4"/>
          </p:nvPr>
        </p:nvSpPr>
        <p:spPr>
          <a:xfrm>
            <a:off x="6039557" y="1185009"/>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9" name="Google Shape;89;p23"/>
          <p:cNvSpPr>
            <a:spLocks noGrp="1"/>
          </p:cNvSpPr>
          <p:nvPr>
            <p:ph type="chart" idx="5"/>
          </p:nvPr>
        </p:nvSpPr>
        <p:spPr>
          <a:xfrm>
            <a:off x="3352800" y="1185009"/>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0" name="Google Shape;90;p23"/>
          <p:cNvSpPr>
            <a:spLocks noGrp="1"/>
          </p:cNvSpPr>
          <p:nvPr>
            <p:ph type="chart" idx="6"/>
          </p:nvPr>
        </p:nvSpPr>
        <p:spPr>
          <a:xfrm>
            <a:off x="666044" y="1185009"/>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1" name="Google Shape;91;p23"/>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x charts">
  <p:cSld name="4 x charts">
    <p:spTree>
      <p:nvGrpSpPr>
        <p:cNvPr id="1" name="Shape 92"/>
        <p:cNvGrpSpPr/>
        <p:nvPr/>
      </p:nvGrpSpPr>
      <p:grpSpPr>
        <a:xfrm>
          <a:off x="0" y="0"/>
          <a:ext cx="0" cy="0"/>
          <a:chOff x="0" y="0"/>
          <a:chExt cx="0" cy="0"/>
        </a:xfrm>
      </p:grpSpPr>
      <p:sp>
        <p:nvSpPr>
          <p:cNvPr id="93" name="Google Shape;93;p24"/>
          <p:cNvSpPr>
            <a:spLocks noGrp="1"/>
          </p:cNvSpPr>
          <p:nvPr>
            <p:ph type="chart" idx="2"/>
          </p:nvPr>
        </p:nvSpPr>
        <p:spPr>
          <a:xfrm>
            <a:off x="4656670" y="1185010"/>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4" name="Google Shape;94;p24"/>
          <p:cNvSpPr>
            <a:spLocks noGrp="1"/>
          </p:cNvSpPr>
          <p:nvPr>
            <p:ph type="chart" idx="3"/>
          </p:nvPr>
        </p:nvSpPr>
        <p:spPr>
          <a:xfrm>
            <a:off x="4656670" y="2762740"/>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5" name="Google Shape;95;p24"/>
          <p:cNvSpPr>
            <a:spLocks noGrp="1"/>
          </p:cNvSpPr>
          <p:nvPr>
            <p:ph type="chart" idx="4"/>
          </p:nvPr>
        </p:nvSpPr>
        <p:spPr>
          <a:xfrm>
            <a:off x="649114" y="1185017"/>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6" name="Google Shape;96;p24"/>
          <p:cNvSpPr>
            <a:spLocks noGrp="1"/>
          </p:cNvSpPr>
          <p:nvPr>
            <p:ph type="chart" idx="5"/>
          </p:nvPr>
        </p:nvSpPr>
        <p:spPr>
          <a:xfrm>
            <a:off x="649114" y="2762746"/>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lt2"/>
              </a:buClr>
              <a:buSzPts val="1000"/>
              <a:buFont typeface="Arial"/>
              <a:buNone/>
              <a:defRPr sz="10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7" name="Google Shape;97;p24"/>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text only">
  <p:cSld name="1_Title text only">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4498964" y="2096475"/>
            <a:ext cx="4319400" cy="8571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2900"/>
              <a:buFont typeface="Calibri"/>
              <a:buNone/>
              <a:defRPr sz="29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00" name="Google Shape;100;p25"/>
          <p:cNvSpPr txBox="1">
            <a:spLocks noGrp="1"/>
          </p:cNvSpPr>
          <p:nvPr>
            <p:ph type="body" idx="1"/>
          </p:nvPr>
        </p:nvSpPr>
        <p:spPr>
          <a:xfrm>
            <a:off x="4498964" y="443562"/>
            <a:ext cx="4333800" cy="14526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0"/>
              </a:spcBef>
              <a:spcAft>
                <a:spcPts val="0"/>
              </a:spcAft>
              <a:buClr>
                <a:schemeClr val="dk1"/>
              </a:buClr>
              <a:buSzPts val="800"/>
              <a:buFont typeface="Arial"/>
              <a:buNone/>
              <a:defRPr sz="800" b="1" i="0" u="none" strike="noStrike" cap="none">
                <a:solidFill>
                  <a:schemeClr val="dk1"/>
                </a:solidFill>
                <a:latin typeface="Calibri"/>
                <a:ea typeface="Calibri"/>
                <a:cs typeface="Calibri"/>
                <a:sym typeface="Calibri"/>
              </a:defRPr>
            </a:lvl1pPr>
            <a:lvl2pPr marL="914400" marR="0" lvl="1" indent="-279400" algn="l" rtl="0">
              <a:lnSpc>
                <a:spcPct val="100000"/>
              </a:lnSpc>
              <a:spcBef>
                <a:spcPts val="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2pPr>
            <a:lvl3pPr marL="1371600" marR="0" lvl="2"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3pPr>
            <a:lvl4pPr marL="1828800" marR="0" lvl="3"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4pPr>
            <a:lvl5pPr marL="2286000" marR="0" lvl="4"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text and image">
  <p:cSld name="1_Title text and image">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62467"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2900"/>
              <a:buFont typeface="Calibri"/>
              <a:buNone/>
              <a:defRPr sz="29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03" name="Google Shape;103;p26"/>
          <p:cNvSpPr txBox="1">
            <a:spLocks noGrp="1"/>
          </p:cNvSpPr>
          <p:nvPr>
            <p:ph type="body" idx="1"/>
          </p:nvPr>
        </p:nvSpPr>
        <p:spPr>
          <a:xfrm>
            <a:off x="651933" y="443562"/>
            <a:ext cx="7848600" cy="15999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0"/>
              </a:spcBef>
              <a:spcAft>
                <a:spcPts val="0"/>
              </a:spcAft>
              <a:buClr>
                <a:schemeClr val="dk1"/>
              </a:buClr>
              <a:buSzPts val="800"/>
              <a:buFont typeface="Arial"/>
              <a:buNone/>
              <a:defRPr sz="800" b="1" i="0" u="none" strike="noStrike" cap="none">
                <a:solidFill>
                  <a:schemeClr val="dk1"/>
                </a:solidFill>
                <a:latin typeface="Calibri"/>
                <a:ea typeface="Calibri"/>
                <a:cs typeface="Calibri"/>
                <a:sym typeface="Calibri"/>
              </a:defRPr>
            </a:lvl1pPr>
            <a:lvl2pPr marL="914400" marR="0" lvl="1" indent="-279400" algn="l" rtl="0">
              <a:lnSpc>
                <a:spcPct val="100000"/>
              </a:lnSpc>
              <a:spcBef>
                <a:spcPts val="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2pPr>
            <a:lvl3pPr marL="1371600" marR="0" lvl="2"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3pPr>
            <a:lvl4pPr marL="1828800" marR="0" lvl="3"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4pPr>
            <a:lvl5pPr marL="2286000" marR="0" lvl="4"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Divider-Blue">
  <p:cSld name="1_Divider-Blue">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7"/>
          <p:cNvSpPr txBox="1"/>
          <p:nvPr/>
        </p:nvSpPr>
        <p:spPr>
          <a:xfrm>
            <a:off x="-1038578" y="169287"/>
            <a:ext cx="609600" cy="609600"/>
          </a:xfrm>
          <a:prstGeom prst="rect">
            <a:avLst/>
          </a:prstGeom>
          <a:noFill/>
          <a:ln>
            <a:noFill/>
          </a:ln>
        </p:spPr>
        <p:txBody>
          <a:bodyPr spcFirstLastPara="1" wrap="square" lIns="60950" tIns="30475" rIns="60950" bIns="30475" anchor="ctr" anchorCtr="0">
            <a:noAutofit/>
          </a:bodyPr>
          <a:lstStyle/>
          <a:p>
            <a:pPr marL="0" marR="0" lvl="0" indent="0" algn="l" rtl="0">
              <a:spcBef>
                <a:spcPts val="0"/>
              </a:spcBef>
              <a:spcAft>
                <a:spcPts val="0"/>
              </a:spcAft>
              <a:buNone/>
            </a:pPr>
            <a:endParaRPr sz="2400" b="0">
              <a:solidFill>
                <a:schemeClr val="dk1"/>
              </a:solidFill>
              <a:latin typeface="Calibri"/>
              <a:ea typeface="Calibri"/>
              <a:cs typeface="Calibri"/>
              <a:sym typeface="Calibri"/>
            </a:endParaRPr>
          </a:p>
        </p:txBody>
      </p:sp>
      <p:sp>
        <p:nvSpPr>
          <p:cNvPr id="106" name="Google Shape;106;p27"/>
          <p:cNvSpPr txBox="1">
            <a:spLocks noGrp="1"/>
          </p:cNvSpPr>
          <p:nvPr>
            <p:ph type="title"/>
          </p:nvPr>
        </p:nvSpPr>
        <p:spPr>
          <a:xfrm>
            <a:off x="662467"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Divider-Pink">
  <p:cSld name="1_Divider-Pink">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662467"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Divider-Green">
  <p:cSld name="1_Divider-Green">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9"/>
          <p:cNvSpPr txBox="1">
            <a:spLocks noGrp="1"/>
          </p:cNvSpPr>
          <p:nvPr>
            <p:ph type="title"/>
          </p:nvPr>
        </p:nvSpPr>
        <p:spPr>
          <a:xfrm>
            <a:off x="662467"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vider-Yellow">
  <p:cSld name="1_Divider-Yellow">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30"/>
          <p:cNvSpPr txBox="1">
            <a:spLocks noGrp="1"/>
          </p:cNvSpPr>
          <p:nvPr>
            <p:ph type="title"/>
          </p:nvPr>
        </p:nvSpPr>
        <p:spPr>
          <a:xfrm>
            <a:off x="662467"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image">
  <p:cSld name="Title text and image">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62468"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9" name="Google Shape;19;p4"/>
          <p:cNvSpPr txBox="1">
            <a:spLocks noGrp="1"/>
          </p:cNvSpPr>
          <p:nvPr>
            <p:ph type="body" idx="1"/>
          </p:nvPr>
        </p:nvSpPr>
        <p:spPr>
          <a:xfrm>
            <a:off x="651933" y="443564"/>
            <a:ext cx="7848600" cy="15999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0"/>
              </a:spcBef>
              <a:spcAft>
                <a:spcPts val="0"/>
              </a:spcAft>
              <a:buClr>
                <a:schemeClr val="lt2"/>
              </a:buClr>
              <a:buSzPts val="800"/>
              <a:buFont typeface="Arial"/>
              <a:buNone/>
              <a:defRPr sz="800" b="1" i="0" u="none" strike="noStrike" cap="none">
                <a:solidFill>
                  <a:schemeClr val="lt2"/>
                </a:solidFill>
                <a:latin typeface="Calibri"/>
                <a:ea typeface="Calibri"/>
                <a:cs typeface="Calibri"/>
                <a:sym typeface="Calibri"/>
              </a:defRPr>
            </a:lvl1pPr>
            <a:lvl2pPr marL="914400" marR="0" lvl="1" indent="-279400" algn="l" rtl="0">
              <a:lnSpc>
                <a:spcPct val="100000"/>
              </a:lnSpc>
              <a:spcBef>
                <a:spcPts val="0"/>
              </a:spcBef>
              <a:spcAft>
                <a:spcPts val="0"/>
              </a:spcAft>
              <a:buClr>
                <a:schemeClr val="lt2"/>
              </a:buClr>
              <a:buSzPts val="800"/>
              <a:buFont typeface="Arial"/>
              <a:buChar char="–"/>
              <a:defRPr sz="800" b="0" i="0" u="none" strike="noStrike" cap="none">
                <a:solidFill>
                  <a:schemeClr val="lt2"/>
                </a:solidFill>
                <a:latin typeface="Calibri"/>
                <a:ea typeface="Calibri"/>
                <a:cs typeface="Calibri"/>
                <a:sym typeface="Calibri"/>
              </a:defRPr>
            </a:lvl2pPr>
            <a:lvl3pPr marL="1371600" marR="0" lvl="2"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3pPr>
            <a:lvl4pPr marL="1828800" marR="0" lvl="3"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4pPr>
            <a:lvl5pPr marL="2286000" marR="0" lvl="4"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Full screen image blue box">
  <p:cSld name="1_Full screen image blue box">
    <p:spTree>
      <p:nvGrpSpPr>
        <p:cNvPr id="1" name="Shape 113"/>
        <p:cNvGrpSpPr/>
        <p:nvPr/>
      </p:nvGrpSpPr>
      <p:grpSpPr>
        <a:xfrm>
          <a:off x="0" y="0"/>
          <a:ext cx="0" cy="0"/>
          <a:chOff x="0" y="0"/>
          <a:chExt cx="0" cy="0"/>
        </a:xfrm>
      </p:grpSpPr>
      <p:sp>
        <p:nvSpPr>
          <p:cNvPr id="114" name="Google Shape;114;p31"/>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15" name="Google Shape;115;p31"/>
          <p:cNvSpPr txBox="1">
            <a:spLocks noGrp="1"/>
          </p:cNvSpPr>
          <p:nvPr>
            <p:ph type="body" idx="1"/>
          </p:nvPr>
        </p:nvSpPr>
        <p:spPr>
          <a:xfrm>
            <a:off x="654050" y="677521"/>
            <a:ext cx="4478100" cy="2729700"/>
          </a:xfrm>
          <a:prstGeom prst="rect">
            <a:avLst/>
          </a:prstGeom>
          <a:solidFill>
            <a:schemeClr val="accent1">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Full screen image green box">
  <p:cSld name="1_Full screen image green box">
    <p:spTree>
      <p:nvGrpSpPr>
        <p:cNvPr id="1" name="Shape 116"/>
        <p:cNvGrpSpPr/>
        <p:nvPr/>
      </p:nvGrpSpPr>
      <p:grpSpPr>
        <a:xfrm>
          <a:off x="0" y="0"/>
          <a:ext cx="0" cy="0"/>
          <a:chOff x="0" y="0"/>
          <a:chExt cx="0" cy="0"/>
        </a:xfrm>
      </p:grpSpPr>
      <p:sp>
        <p:nvSpPr>
          <p:cNvPr id="117" name="Google Shape;117;p32"/>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18" name="Google Shape;118;p32"/>
          <p:cNvSpPr txBox="1">
            <a:spLocks noGrp="1"/>
          </p:cNvSpPr>
          <p:nvPr>
            <p:ph type="body" idx="1"/>
          </p:nvPr>
        </p:nvSpPr>
        <p:spPr>
          <a:xfrm>
            <a:off x="654050" y="677521"/>
            <a:ext cx="4478100" cy="2729700"/>
          </a:xfrm>
          <a:prstGeom prst="rect">
            <a:avLst/>
          </a:prstGeom>
          <a:solidFill>
            <a:schemeClr val="accent2">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Full screen image pink box">
  <p:cSld name="1_Full screen image pink box">
    <p:spTree>
      <p:nvGrpSpPr>
        <p:cNvPr id="1" name="Shape 119"/>
        <p:cNvGrpSpPr/>
        <p:nvPr/>
      </p:nvGrpSpPr>
      <p:grpSpPr>
        <a:xfrm>
          <a:off x="0" y="0"/>
          <a:ext cx="0" cy="0"/>
          <a:chOff x="0" y="0"/>
          <a:chExt cx="0" cy="0"/>
        </a:xfrm>
      </p:grpSpPr>
      <p:sp>
        <p:nvSpPr>
          <p:cNvPr id="120" name="Google Shape;120;p33"/>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1" name="Google Shape;121;p33"/>
          <p:cNvSpPr txBox="1">
            <a:spLocks noGrp="1"/>
          </p:cNvSpPr>
          <p:nvPr>
            <p:ph type="body" idx="1"/>
          </p:nvPr>
        </p:nvSpPr>
        <p:spPr>
          <a:xfrm>
            <a:off x="654050" y="677521"/>
            <a:ext cx="4478100" cy="2729700"/>
          </a:xfrm>
          <a:prstGeom prst="rect">
            <a:avLst/>
          </a:prstGeom>
          <a:solidFill>
            <a:schemeClr val="accent3">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Full screen image yellow box">
  <p:cSld name="1_Full screen image yellow box">
    <p:spTree>
      <p:nvGrpSpPr>
        <p:cNvPr id="1" name="Shape 122"/>
        <p:cNvGrpSpPr/>
        <p:nvPr/>
      </p:nvGrpSpPr>
      <p:grpSpPr>
        <a:xfrm>
          <a:off x="0" y="0"/>
          <a:ext cx="0" cy="0"/>
          <a:chOff x="0" y="0"/>
          <a:chExt cx="0" cy="0"/>
        </a:xfrm>
      </p:grpSpPr>
      <p:sp>
        <p:nvSpPr>
          <p:cNvPr id="123" name="Google Shape;123;p34"/>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4" name="Google Shape;124;p34"/>
          <p:cNvSpPr txBox="1">
            <a:spLocks noGrp="1"/>
          </p:cNvSpPr>
          <p:nvPr>
            <p:ph type="body" idx="1"/>
          </p:nvPr>
        </p:nvSpPr>
        <p:spPr>
          <a:xfrm>
            <a:off x="654050" y="677521"/>
            <a:ext cx="4478100" cy="2729700"/>
          </a:xfrm>
          <a:prstGeom prst="rect">
            <a:avLst/>
          </a:prstGeom>
          <a:solidFill>
            <a:schemeClr val="accent4">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Full screen image">
  <p:cSld name="1_Full screen image">
    <p:spTree>
      <p:nvGrpSpPr>
        <p:cNvPr id="1" name="Shape 125"/>
        <p:cNvGrpSpPr/>
        <p:nvPr/>
      </p:nvGrpSpPr>
      <p:grpSpPr>
        <a:xfrm>
          <a:off x="0" y="0"/>
          <a:ext cx="0" cy="0"/>
          <a:chOff x="0" y="0"/>
          <a:chExt cx="0" cy="0"/>
        </a:xfrm>
      </p:grpSpPr>
      <p:sp>
        <p:nvSpPr>
          <p:cNvPr id="126" name="Google Shape;126;p35"/>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7" name="Google Shape;127;p35"/>
          <p:cNvSpPr txBox="1"/>
          <p:nvPr/>
        </p:nvSpPr>
        <p:spPr>
          <a:xfrm>
            <a:off x="1257260" y="333494"/>
            <a:ext cx="609600" cy="609600"/>
          </a:xfrm>
          <a:prstGeom prst="rect">
            <a:avLst/>
          </a:prstGeom>
          <a:noFill/>
          <a:ln>
            <a:noFill/>
          </a:ln>
        </p:spPr>
        <p:txBody>
          <a:bodyPr spcFirstLastPara="1" wrap="square" lIns="60950" tIns="30475" rIns="60950" bIns="30475" anchor="ctr" anchorCtr="0">
            <a:noAutofit/>
          </a:bodyPr>
          <a:lstStyle/>
          <a:p>
            <a:pPr marL="0" marR="0" lvl="0" indent="0" algn="l" rtl="0">
              <a:spcBef>
                <a:spcPts val="0"/>
              </a:spcBef>
              <a:spcAft>
                <a:spcPts val="0"/>
              </a:spcAft>
              <a:buNone/>
            </a:pPr>
            <a:endParaRPr sz="2400" b="0">
              <a:solidFill>
                <a:schemeClr val="dk1"/>
              </a:solidFill>
              <a:latin typeface="Calibri"/>
              <a:ea typeface="Calibri"/>
              <a:cs typeface="Calibri"/>
              <a:sym typeface="Calibri"/>
            </a:endParaRPr>
          </a:p>
        </p:txBody>
      </p:sp>
      <p:sp>
        <p:nvSpPr>
          <p:cNvPr id="128" name="Google Shape;128;p35"/>
          <p:cNvSpPr txBox="1">
            <a:spLocks noGrp="1"/>
          </p:cNvSpPr>
          <p:nvPr>
            <p:ph type="title"/>
          </p:nvPr>
        </p:nvSpPr>
        <p:spPr>
          <a:xfrm>
            <a:off x="651935" y="406656"/>
            <a:ext cx="79308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Image &amp; bullet point">
  <p:cSld name="1_Image &amp; bullet point">
    <p:spTree>
      <p:nvGrpSpPr>
        <p:cNvPr id="1" name="Shape 129"/>
        <p:cNvGrpSpPr/>
        <p:nvPr/>
      </p:nvGrpSpPr>
      <p:grpSpPr>
        <a:xfrm>
          <a:off x="0" y="0"/>
          <a:ext cx="0" cy="0"/>
          <a:chOff x="0" y="0"/>
          <a:chExt cx="0" cy="0"/>
        </a:xfrm>
      </p:grpSpPr>
      <p:sp>
        <p:nvSpPr>
          <p:cNvPr id="130" name="Google Shape;130;p36"/>
          <p:cNvSpPr>
            <a:spLocks noGrp="1"/>
          </p:cNvSpPr>
          <p:nvPr>
            <p:ph type="pic" idx="2"/>
          </p:nvPr>
        </p:nvSpPr>
        <p:spPr>
          <a:xfrm>
            <a:off x="3451225" y="0"/>
            <a:ext cx="5760600" cy="5182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1" name="Google Shape;131;p36"/>
          <p:cNvSpPr txBox="1">
            <a:spLocks noGrp="1"/>
          </p:cNvSpPr>
          <p:nvPr>
            <p:ph type="body" idx="1"/>
          </p:nvPr>
        </p:nvSpPr>
        <p:spPr>
          <a:xfrm>
            <a:off x="651933" y="1202019"/>
            <a:ext cx="2675400" cy="3242100"/>
          </a:xfrm>
          <a:prstGeom prst="rect">
            <a:avLst/>
          </a:prstGeom>
          <a:noFill/>
          <a:ln>
            <a:noFill/>
          </a:ln>
        </p:spPr>
        <p:txBody>
          <a:bodyPr spcFirstLastPara="1" wrap="square" lIns="34275" tIns="34275" rIns="34275" bIns="34275" anchor="t" anchorCtr="0"/>
          <a:lstStyle>
            <a:lvl1pPr marL="457200" marR="0" lvl="0" indent="-311150" algn="l" rtl="0">
              <a:lnSpc>
                <a:spcPct val="100000"/>
              </a:lnSpc>
              <a:spcBef>
                <a:spcPts val="20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1pPr>
            <a:lvl2pPr marL="914400" marR="0" lvl="1" indent="-311150" algn="l" rtl="0">
              <a:lnSpc>
                <a:spcPct val="100000"/>
              </a:lnSpc>
              <a:spcBef>
                <a:spcPts val="20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2pPr>
            <a:lvl3pPr marL="1371600" marR="0" lvl="2" indent="-311150" algn="l" rtl="0">
              <a:lnSpc>
                <a:spcPct val="100000"/>
              </a:lnSpc>
              <a:spcBef>
                <a:spcPts val="20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20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20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2" name="Google Shape;132;p36"/>
          <p:cNvSpPr txBox="1">
            <a:spLocks noGrp="1"/>
          </p:cNvSpPr>
          <p:nvPr>
            <p:ph type="title"/>
          </p:nvPr>
        </p:nvSpPr>
        <p:spPr>
          <a:xfrm>
            <a:off x="654288" y="406656"/>
            <a:ext cx="26814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Image &amp; text">
  <p:cSld name="1_Image &amp; text">
    <p:spTree>
      <p:nvGrpSpPr>
        <p:cNvPr id="1" name="Shape 133"/>
        <p:cNvGrpSpPr/>
        <p:nvPr/>
      </p:nvGrpSpPr>
      <p:grpSpPr>
        <a:xfrm>
          <a:off x="0" y="0"/>
          <a:ext cx="0" cy="0"/>
          <a:chOff x="0" y="0"/>
          <a:chExt cx="0" cy="0"/>
        </a:xfrm>
      </p:grpSpPr>
      <p:sp>
        <p:nvSpPr>
          <p:cNvPr id="134" name="Google Shape;134;p37"/>
          <p:cNvSpPr>
            <a:spLocks noGrp="1"/>
          </p:cNvSpPr>
          <p:nvPr>
            <p:ph type="pic" idx="2"/>
          </p:nvPr>
        </p:nvSpPr>
        <p:spPr>
          <a:xfrm>
            <a:off x="3451225" y="0"/>
            <a:ext cx="5760600" cy="5182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1"/>
          </p:nvPr>
        </p:nvSpPr>
        <p:spPr>
          <a:xfrm>
            <a:off x="651933" y="1202019"/>
            <a:ext cx="2675400" cy="32421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7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700"/>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1700"/>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700"/>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700"/>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6" name="Google Shape;136;p37"/>
          <p:cNvSpPr txBox="1">
            <a:spLocks noGrp="1"/>
          </p:cNvSpPr>
          <p:nvPr>
            <p:ph type="title"/>
          </p:nvPr>
        </p:nvSpPr>
        <p:spPr>
          <a:xfrm>
            <a:off x="654288" y="406656"/>
            <a:ext cx="26814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wo column text">
  <p:cSld name="1_Two column text">
    <p:spTree>
      <p:nvGrpSpPr>
        <p:cNvPr id="1" name="Shape 137"/>
        <p:cNvGrpSpPr/>
        <p:nvPr/>
      </p:nvGrpSpPr>
      <p:grpSpPr>
        <a:xfrm>
          <a:off x="0" y="0"/>
          <a:ext cx="0" cy="0"/>
          <a:chOff x="0" y="0"/>
          <a:chExt cx="0" cy="0"/>
        </a:xfrm>
      </p:grpSpPr>
      <p:sp>
        <p:nvSpPr>
          <p:cNvPr id="138" name="Google Shape;138;p38"/>
          <p:cNvSpPr txBox="1">
            <a:spLocks noGrp="1"/>
          </p:cNvSpPr>
          <p:nvPr>
            <p:ph type="body" idx="1"/>
          </p:nvPr>
        </p:nvSpPr>
        <p:spPr>
          <a:xfrm>
            <a:off x="635000" y="1194706"/>
            <a:ext cx="3911700" cy="22263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9" name="Google Shape;139;p38"/>
          <p:cNvSpPr txBox="1">
            <a:spLocks noGrp="1"/>
          </p:cNvSpPr>
          <p:nvPr>
            <p:ph type="body" idx="2"/>
          </p:nvPr>
        </p:nvSpPr>
        <p:spPr>
          <a:xfrm>
            <a:off x="4673600" y="1194706"/>
            <a:ext cx="3911700" cy="22263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0" name="Google Shape;140;p38"/>
          <p:cNvSpPr txBox="1">
            <a:spLocks noGrp="1"/>
          </p:cNvSpPr>
          <p:nvPr>
            <p:ph type="title"/>
          </p:nvPr>
        </p:nvSpPr>
        <p:spPr>
          <a:xfrm>
            <a:off x="651935" y="406656"/>
            <a:ext cx="79308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hart with key ">
  <p:cSld name="1_Chart with key ">
    <p:spTree>
      <p:nvGrpSpPr>
        <p:cNvPr id="1" name="Shape 141"/>
        <p:cNvGrpSpPr/>
        <p:nvPr/>
      </p:nvGrpSpPr>
      <p:grpSpPr>
        <a:xfrm>
          <a:off x="0" y="0"/>
          <a:ext cx="0" cy="0"/>
          <a:chOff x="0" y="0"/>
          <a:chExt cx="0" cy="0"/>
        </a:xfrm>
      </p:grpSpPr>
      <p:sp>
        <p:nvSpPr>
          <p:cNvPr id="142" name="Google Shape;142;p39"/>
          <p:cNvSpPr>
            <a:spLocks noGrp="1"/>
          </p:cNvSpPr>
          <p:nvPr>
            <p:ph type="chart" idx="2"/>
          </p:nvPr>
        </p:nvSpPr>
        <p:spPr>
          <a:xfrm>
            <a:off x="643466" y="1378725"/>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3" name="Google Shape;143;p39"/>
          <p:cNvSpPr txBox="1">
            <a:spLocks noGrp="1"/>
          </p:cNvSpPr>
          <p:nvPr>
            <p:ph type="body" idx="1"/>
          </p:nvPr>
        </p:nvSpPr>
        <p:spPr>
          <a:xfrm>
            <a:off x="7610343" y="3911210"/>
            <a:ext cx="1140000" cy="3105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dk1"/>
              </a:buClr>
              <a:buSzPts val="500"/>
              <a:buFont typeface="Arial"/>
              <a:buNone/>
              <a:defRPr sz="500" b="0" i="0" u="none" strike="noStrike" cap="none">
                <a:solidFill>
                  <a:schemeClr val="dk1"/>
                </a:solidFill>
                <a:latin typeface="Calibri"/>
                <a:ea typeface="Calibri"/>
                <a:cs typeface="Calibri"/>
                <a:sym typeface="Calibri"/>
              </a:defRPr>
            </a:lvl1pPr>
            <a:lvl2pPr marL="914400" marR="0" lvl="1"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2pPr>
            <a:lvl3pPr marL="1371600" marR="0" lvl="2"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3pPr>
            <a:lvl4pPr marL="1828800" marR="0" lvl="3"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4pPr>
            <a:lvl5pPr marL="2286000" marR="0" lvl="4"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cxnSp>
        <p:nvCxnSpPr>
          <p:cNvPr id="144" name="Google Shape;144;p39"/>
          <p:cNvCxnSpPr/>
          <p:nvPr/>
        </p:nvCxnSpPr>
        <p:spPr>
          <a:xfrm>
            <a:off x="7671303" y="3901596"/>
            <a:ext cx="1079100" cy="0"/>
          </a:xfrm>
          <a:prstGeom prst="straightConnector1">
            <a:avLst/>
          </a:prstGeom>
          <a:noFill/>
          <a:ln w="9525" cap="flat" cmpd="sng">
            <a:solidFill>
              <a:schemeClr val="dk1"/>
            </a:solidFill>
            <a:prstDash val="solid"/>
            <a:round/>
            <a:headEnd type="none" w="sm" len="sm"/>
            <a:tailEnd type="none" w="sm" len="sm"/>
          </a:ln>
        </p:spPr>
      </p:cxnSp>
      <p:cxnSp>
        <p:nvCxnSpPr>
          <p:cNvPr id="145" name="Google Shape;145;p39"/>
          <p:cNvCxnSpPr/>
          <p:nvPr/>
        </p:nvCxnSpPr>
        <p:spPr>
          <a:xfrm>
            <a:off x="7662836" y="1852349"/>
            <a:ext cx="1087500" cy="0"/>
          </a:xfrm>
          <a:prstGeom prst="straightConnector1">
            <a:avLst/>
          </a:prstGeom>
          <a:noFill/>
          <a:ln w="28575" cap="flat" cmpd="sng">
            <a:solidFill>
              <a:schemeClr val="dk1"/>
            </a:solidFill>
            <a:prstDash val="solid"/>
            <a:round/>
            <a:headEnd type="none" w="sm" len="sm"/>
            <a:tailEnd type="none" w="sm" len="sm"/>
          </a:ln>
        </p:spPr>
      </p:cxnSp>
      <p:sp>
        <p:nvSpPr>
          <p:cNvPr id="146" name="Google Shape;146;p39"/>
          <p:cNvSpPr txBox="1">
            <a:spLocks noGrp="1"/>
          </p:cNvSpPr>
          <p:nvPr>
            <p:ph type="body" idx="3"/>
          </p:nvPr>
        </p:nvSpPr>
        <p:spPr>
          <a:xfrm>
            <a:off x="7613954" y="1852351"/>
            <a:ext cx="1136400" cy="185400"/>
          </a:xfrm>
          <a:prstGeom prst="rect">
            <a:avLst/>
          </a:prstGeom>
          <a:noFill/>
          <a:ln>
            <a:noFill/>
          </a:ln>
        </p:spPr>
        <p:txBody>
          <a:bodyPr spcFirstLastPara="1" wrap="square" lIns="34275" tIns="34275" rIns="34275" bIns="34275" anchor="t" anchorCtr="0"/>
          <a:lstStyle>
            <a:lvl1pPr marL="457200" marR="0" lvl="0" indent="-228600" algn="l" rtl="0">
              <a:spcBef>
                <a:spcPts val="1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7" name="Google Shape;147;p39"/>
          <p:cNvSpPr txBox="1">
            <a:spLocks noGrp="1"/>
          </p:cNvSpPr>
          <p:nvPr>
            <p:ph type="body" idx="4"/>
          </p:nvPr>
        </p:nvSpPr>
        <p:spPr>
          <a:xfrm>
            <a:off x="7825927" y="2086239"/>
            <a:ext cx="899100" cy="17292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8" name="Google Shape;148;p39"/>
          <p:cNvSpPr txBox="1">
            <a:spLocks noGrp="1"/>
          </p:cNvSpPr>
          <p:nvPr>
            <p:ph type="title"/>
          </p:nvPr>
        </p:nvSpPr>
        <p:spPr>
          <a:xfrm>
            <a:off x="651935" y="406656"/>
            <a:ext cx="79308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hart with footnote">
  <p:cSld name="1_Chart with footnote">
    <p:spTree>
      <p:nvGrpSpPr>
        <p:cNvPr id="1" name="Shape 149"/>
        <p:cNvGrpSpPr/>
        <p:nvPr/>
      </p:nvGrpSpPr>
      <p:grpSpPr>
        <a:xfrm>
          <a:off x="0" y="0"/>
          <a:ext cx="0" cy="0"/>
          <a:chOff x="0" y="0"/>
          <a:chExt cx="0" cy="0"/>
        </a:xfrm>
      </p:grpSpPr>
      <p:sp>
        <p:nvSpPr>
          <p:cNvPr id="150" name="Google Shape;150;p40"/>
          <p:cNvSpPr txBox="1">
            <a:spLocks noGrp="1"/>
          </p:cNvSpPr>
          <p:nvPr>
            <p:ph type="body" idx="1"/>
          </p:nvPr>
        </p:nvSpPr>
        <p:spPr>
          <a:xfrm>
            <a:off x="7610343" y="3911210"/>
            <a:ext cx="1140000" cy="3105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100"/>
              </a:spcBef>
              <a:spcAft>
                <a:spcPts val="0"/>
              </a:spcAft>
              <a:buClr>
                <a:schemeClr val="dk1"/>
              </a:buClr>
              <a:buSzPts val="500"/>
              <a:buFont typeface="Arial"/>
              <a:buNone/>
              <a:defRPr sz="500" b="0" i="0" u="none" strike="noStrike" cap="none">
                <a:solidFill>
                  <a:schemeClr val="dk1"/>
                </a:solidFill>
                <a:latin typeface="Calibri"/>
                <a:ea typeface="Calibri"/>
                <a:cs typeface="Calibri"/>
                <a:sym typeface="Calibri"/>
              </a:defRPr>
            </a:lvl1pPr>
            <a:lvl2pPr marL="914400" marR="0" lvl="1"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2pPr>
            <a:lvl3pPr marL="1371600" marR="0" lvl="2"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3pPr>
            <a:lvl4pPr marL="1828800" marR="0" lvl="3"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4pPr>
            <a:lvl5pPr marL="2286000" marR="0" lvl="4" indent="-260350" algn="l" rtl="0">
              <a:spcBef>
                <a:spcPts val="1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cxnSp>
        <p:nvCxnSpPr>
          <p:cNvPr id="151" name="Google Shape;151;p40"/>
          <p:cNvCxnSpPr/>
          <p:nvPr/>
        </p:nvCxnSpPr>
        <p:spPr>
          <a:xfrm>
            <a:off x="7671303" y="3901596"/>
            <a:ext cx="1079100" cy="0"/>
          </a:xfrm>
          <a:prstGeom prst="straightConnector1">
            <a:avLst/>
          </a:prstGeom>
          <a:noFill/>
          <a:ln w="9525" cap="flat" cmpd="sng">
            <a:solidFill>
              <a:schemeClr val="dk1"/>
            </a:solidFill>
            <a:prstDash val="solid"/>
            <a:round/>
            <a:headEnd type="none" w="sm" len="sm"/>
            <a:tailEnd type="none" w="sm" len="sm"/>
          </a:ln>
        </p:spPr>
      </p:cxnSp>
      <p:sp>
        <p:nvSpPr>
          <p:cNvPr id="152" name="Google Shape;152;p40"/>
          <p:cNvSpPr>
            <a:spLocks noGrp="1"/>
          </p:cNvSpPr>
          <p:nvPr>
            <p:ph type="chart" idx="2"/>
          </p:nvPr>
        </p:nvSpPr>
        <p:spPr>
          <a:xfrm>
            <a:off x="643466" y="1378725"/>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3" name="Google Shape;153;p40"/>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White with full page text (Black)">
  <p:cSld name="Title White with full page text (Black)">
    <p:spTree>
      <p:nvGrpSpPr>
        <p:cNvPr id="1" name="Shape 20"/>
        <p:cNvGrpSpPr/>
        <p:nvPr/>
      </p:nvGrpSpPr>
      <p:grpSpPr>
        <a:xfrm>
          <a:off x="0" y="0"/>
          <a:ext cx="0" cy="0"/>
          <a:chOff x="0" y="0"/>
          <a:chExt cx="0" cy="0"/>
        </a:xfrm>
      </p:grpSpPr>
      <p:sp>
        <p:nvSpPr>
          <p:cNvPr id="21" name="Google Shape;21;p5"/>
          <p:cNvSpPr txBox="1">
            <a:spLocks noGrp="1"/>
          </p:cNvSpPr>
          <p:nvPr>
            <p:ph type="body" idx="1"/>
          </p:nvPr>
        </p:nvSpPr>
        <p:spPr>
          <a:xfrm>
            <a:off x="651933" y="1202020"/>
            <a:ext cx="7848600" cy="28782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lnSpc>
                <a:spcPct val="100000"/>
              </a:lnSpc>
              <a:spcBef>
                <a:spcPts val="2000"/>
              </a:spcBef>
              <a:spcAft>
                <a:spcPts val="0"/>
              </a:spcAft>
              <a:buClr>
                <a:schemeClr val="lt2"/>
              </a:buClr>
              <a:buSzPts val="1600"/>
              <a:buFont typeface="Arial"/>
              <a:buNone/>
              <a:defRPr sz="1600" b="0" i="0" u="none" strike="noStrike" cap="none">
                <a:solidFill>
                  <a:schemeClr val="lt2"/>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22" name="Google Shape;22;p5"/>
          <p:cNvSpPr txBox="1">
            <a:spLocks noGrp="1"/>
          </p:cNvSpPr>
          <p:nvPr>
            <p:ph type="title"/>
          </p:nvPr>
        </p:nvSpPr>
        <p:spPr>
          <a:xfrm>
            <a:off x="654288" y="406656"/>
            <a:ext cx="78258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1600"/>
              <a:buFont typeface="Calibri"/>
              <a:buNone/>
              <a:defRPr sz="16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hart with no key">
  <p:cSld name="1_Chart with no key">
    <p:spTree>
      <p:nvGrpSpPr>
        <p:cNvPr id="1" name="Shape 154"/>
        <p:cNvGrpSpPr/>
        <p:nvPr/>
      </p:nvGrpSpPr>
      <p:grpSpPr>
        <a:xfrm>
          <a:off x="0" y="0"/>
          <a:ext cx="0" cy="0"/>
          <a:chOff x="0" y="0"/>
          <a:chExt cx="0" cy="0"/>
        </a:xfrm>
      </p:grpSpPr>
      <p:sp>
        <p:nvSpPr>
          <p:cNvPr id="155" name="Google Shape;155;p41"/>
          <p:cNvSpPr>
            <a:spLocks noGrp="1"/>
          </p:cNvSpPr>
          <p:nvPr>
            <p:ph type="chart" idx="2"/>
          </p:nvPr>
        </p:nvSpPr>
        <p:spPr>
          <a:xfrm>
            <a:off x="643466" y="1378725"/>
            <a:ext cx="6957600" cy="26508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6" name="Google Shape;156;p41"/>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hart with text">
  <p:cSld name="1_Chart with text">
    <p:spTree>
      <p:nvGrpSpPr>
        <p:cNvPr id="1" name="Shape 157"/>
        <p:cNvGrpSpPr/>
        <p:nvPr/>
      </p:nvGrpSpPr>
      <p:grpSpPr>
        <a:xfrm>
          <a:off x="0" y="0"/>
          <a:ext cx="0" cy="0"/>
          <a:chOff x="0" y="0"/>
          <a:chExt cx="0" cy="0"/>
        </a:xfrm>
      </p:grpSpPr>
      <p:sp>
        <p:nvSpPr>
          <p:cNvPr id="158" name="Google Shape;158;p42"/>
          <p:cNvSpPr txBox="1">
            <a:spLocks noGrp="1"/>
          </p:cNvSpPr>
          <p:nvPr>
            <p:ph type="body" idx="1"/>
          </p:nvPr>
        </p:nvSpPr>
        <p:spPr>
          <a:xfrm>
            <a:off x="635000" y="1185008"/>
            <a:ext cx="3936900" cy="30474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59" name="Google Shape;159;p42"/>
          <p:cNvSpPr>
            <a:spLocks noGrp="1"/>
          </p:cNvSpPr>
          <p:nvPr>
            <p:ph type="chart" idx="2"/>
          </p:nvPr>
        </p:nvSpPr>
        <p:spPr>
          <a:xfrm>
            <a:off x="4656667" y="1185008"/>
            <a:ext cx="3894600" cy="30471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0" name="Google Shape;160;p42"/>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2 x Chart with text ">
  <p:cSld name="1_2 x Chart with text ">
    <p:spTree>
      <p:nvGrpSpPr>
        <p:cNvPr id="1" name="Shape 161"/>
        <p:cNvGrpSpPr/>
        <p:nvPr/>
      </p:nvGrpSpPr>
      <p:grpSpPr>
        <a:xfrm>
          <a:off x="0" y="0"/>
          <a:ext cx="0" cy="0"/>
          <a:chOff x="0" y="0"/>
          <a:chExt cx="0" cy="0"/>
        </a:xfrm>
      </p:grpSpPr>
      <p:sp>
        <p:nvSpPr>
          <p:cNvPr id="162" name="Google Shape;162;p43"/>
          <p:cNvSpPr txBox="1">
            <a:spLocks noGrp="1"/>
          </p:cNvSpPr>
          <p:nvPr>
            <p:ph type="body" idx="1"/>
          </p:nvPr>
        </p:nvSpPr>
        <p:spPr>
          <a:xfrm>
            <a:off x="635000" y="1185008"/>
            <a:ext cx="3936900" cy="30474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3" name="Google Shape;163;p43"/>
          <p:cNvSpPr>
            <a:spLocks noGrp="1"/>
          </p:cNvSpPr>
          <p:nvPr>
            <p:ph type="chart" idx="2"/>
          </p:nvPr>
        </p:nvSpPr>
        <p:spPr>
          <a:xfrm>
            <a:off x="4656667" y="1185008"/>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4" name="Google Shape;164;p43"/>
          <p:cNvSpPr>
            <a:spLocks noGrp="1"/>
          </p:cNvSpPr>
          <p:nvPr>
            <p:ph type="chart" idx="3"/>
          </p:nvPr>
        </p:nvSpPr>
        <p:spPr>
          <a:xfrm>
            <a:off x="4656667" y="2762739"/>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5" name="Google Shape;165;p43"/>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3 x charts">
  <p:cSld name="1_3 x charts">
    <p:spTree>
      <p:nvGrpSpPr>
        <p:cNvPr id="1" name="Shape 166"/>
        <p:cNvGrpSpPr/>
        <p:nvPr/>
      </p:nvGrpSpPr>
      <p:grpSpPr>
        <a:xfrm>
          <a:off x="0" y="0"/>
          <a:ext cx="0" cy="0"/>
          <a:chOff x="0" y="0"/>
          <a:chExt cx="0" cy="0"/>
        </a:xfrm>
      </p:grpSpPr>
      <p:sp>
        <p:nvSpPr>
          <p:cNvPr id="167" name="Google Shape;167;p44"/>
          <p:cNvSpPr txBox="1">
            <a:spLocks noGrp="1"/>
          </p:cNvSpPr>
          <p:nvPr>
            <p:ph type="body" idx="1"/>
          </p:nvPr>
        </p:nvSpPr>
        <p:spPr>
          <a:xfrm>
            <a:off x="675569" y="4029000"/>
            <a:ext cx="2530500" cy="2373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8" name="Google Shape;168;p44"/>
          <p:cNvSpPr txBox="1">
            <a:spLocks noGrp="1"/>
          </p:cNvSpPr>
          <p:nvPr>
            <p:ph type="body" idx="2"/>
          </p:nvPr>
        </p:nvSpPr>
        <p:spPr>
          <a:xfrm>
            <a:off x="6046259" y="4029000"/>
            <a:ext cx="2530500" cy="2457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69" name="Google Shape;169;p44"/>
          <p:cNvSpPr txBox="1">
            <a:spLocks noGrp="1"/>
          </p:cNvSpPr>
          <p:nvPr>
            <p:ph type="body" idx="3"/>
          </p:nvPr>
        </p:nvSpPr>
        <p:spPr>
          <a:xfrm>
            <a:off x="3367969" y="4029000"/>
            <a:ext cx="2530500" cy="237300"/>
          </a:xfrm>
          <a:prstGeom prst="rect">
            <a:avLst/>
          </a:prstGeom>
          <a:noFill/>
          <a:ln>
            <a:noFill/>
          </a:ln>
        </p:spPr>
        <p:txBody>
          <a:bodyPr spcFirstLastPara="1" wrap="square" lIns="34275" tIns="34275" rIns="34275" bIns="34275" anchor="t" anchorCtr="0"/>
          <a:lstStyle>
            <a:lvl1pPr marL="457200" marR="0" lvl="0" indent="-228600" algn="l" rtl="0">
              <a:spcBef>
                <a:spcPts val="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0" name="Google Shape;170;p44"/>
          <p:cNvSpPr>
            <a:spLocks noGrp="1"/>
          </p:cNvSpPr>
          <p:nvPr>
            <p:ph type="chart" idx="4"/>
          </p:nvPr>
        </p:nvSpPr>
        <p:spPr>
          <a:xfrm>
            <a:off x="6039555" y="1185008"/>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1" name="Google Shape;171;p44"/>
          <p:cNvSpPr>
            <a:spLocks noGrp="1"/>
          </p:cNvSpPr>
          <p:nvPr>
            <p:ph type="chart" idx="5"/>
          </p:nvPr>
        </p:nvSpPr>
        <p:spPr>
          <a:xfrm>
            <a:off x="3352800" y="1185008"/>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2" name="Google Shape;172;p44"/>
          <p:cNvSpPr>
            <a:spLocks noGrp="1"/>
          </p:cNvSpPr>
          <p:nvPr>
            <p:ph type="chart" idx="6"/>
          </p:nvPr>
        </p:nvSpPr>
        <p:spPr>
          <a:xfrm>
            <a:off x="666044" y="1185008"/>
            <a:ext cx="2511900" cy="27876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3" name="Google Shape;173;p44"/>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4 x charts">
  <p:cSld name="1_4 x charts">
    <p:spTree>
      <p:nvGrpSpPr>
        <p:cNvPr id="1" name="Shape 174"/>
        <p:cNvGrpSpPr/>
        <p:nvPr/>
      </p:nvGrpSpPr>
      <p:grpSpPr>
        <a:xfrm>
          <a:off x="0" y="0"/>
          <a:ext cx="0" cy="0"/>
          <a:chOff x="0" y="0"/>
          <a:chExt cx="0" cy="0"/>
        </a:xfrm>
      </p:grpSpPr>
      <p:sp>
        <p:nvSpPr>
          <p:cNvPr id="175" name="Google Shape;175;p45"/>
          <p:cNvSpPr>
            <a:spLocks noGrp="1"/>
          </p:cNvSpPr>
          <p:nvPr>
            <p:ph type="chart" idx="2"/>
          </p:nvPr>
        </p:nvSpPr>
        <p:spPr>
          <a:xfrm>
            <a:off x="4656667" y="1185008"/>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6" name="Google Shape;176;p45"/>
          <p:cNvSpPr>
            <a:spLocks noGrp="1"/>
          </p:cNvSpPr>
          <p:nvPr>
            <p:ph type="chart" idx="3"/>
          </p:nvPr>
        </p:nvSpPr>
        <p:spPr>
          <a:xfrm>
            <a:off x="4656667" y="2762739"/>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7" name="Google Shape;177;p45"/>
          <p:cNvSpPr>
            <a:spLocks noGrp="1"/>
          </p:cNvSpPr>
          <p:nvPr>
            <p:ph type="chart" idx="4"/>
          </p:nvPr>
        </p:nvSpPr>
        <p:spPr>
          <a:xfrm>
            <a:off x="649111" y="1185015"/>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8" name="Google Shape;178;p45"/>
          <p:cNvSpPr>
            <a:spLocks noGrp="1"/>
          </p:cNvSpPr>
          <p:nvPr>
            <p:ph type="chart" idx="5"/>
          </p:nvPr>
        </p:nvSpPr>
        <p:spPr>
          <a:xfrm>
            <a:off x="649111" y="2762746"/>
            <a:ext cx="3894600" cy="1455900"/>
          </a:xfrm>
          <a:prstGeom prst="rect">
            <a:avLst/>
          </a:prstGeom>
          <a:noFill/>
          <a:ln>
            <a:noFill/>
          </a:ln>
        </p:spPr>
        <p:txBody>
          <a:bodyPr spcFirstLastPara="1" wrap="square" lIns="34275" tIns="34275" rIns="34275" bIns="34275" anchor="t" anchorCtr="0"/>
          <a:lstStyle>
            <a:lvl1pPr marR="0" lvl="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9" name="Google Shape;179;p45"/>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text only">
  <p:cSld name="2_Title text only">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46"/>
          <p:cNvSpPr txBox="1"/>
          <p:nvPr/>
        </p:nvSpPr>
        <p:spPr>
          <a:xfrm>
            <a:off x="4157133" y="584082"/>
            <a:ext cx="609600" cy="609600"/>
          </a:xfrm>
          <a:prstGeom prst="rect">
            <a:avLst/>
          </a:prstGeom>
          <a:noFill/>
          <a:ln>
            <a:noFill/>
          </a:ln>
        </p:spPr>
        <p:txBody>
          <a:bodyPr spcFirstLastPara="1" wrap="square" lIns="60925" tIns="30475" rIns="60925" bIns="30475" anchor="ctr" anchorCtr="0">
            <a:noAutofit/>
          </a:bodyPr>
          <a:lstStyle/>
          <a:p>
            <a:pPr marL="0" marR="0" lvl="0" indent="0" algn="l" rtl="0">
              <a:spcBef>
                <a:spcPts val="0"/>
              </a:spcBef>
              <a:spcAft>
                <a:spcPts val="0"/>
              </a:spcAft>
              <a:buNone/>
            </a:pPr>
            <a:endParaRPr sz="2400" b="0">
              <a:solidFill>
                <a:schemeClr val="dk1"/>
              </a:solidFill>
              <a:latin typeface="Calibri"/>
              <a:ea typeface="Calibri"/>
              <a:cs typeface="Calibri"/>
              <a:sym typeface="Calibri"/>
            </a:endParaRPr>
          </a:p>
        </p:txBody>
      </p:sp>
      <p:sp>
        <p:nvSpPr>
          <p:cNvPr id="182" name="Google Shape;182;p46"/>
          <p:cNvSpPr txBox="1">
            <a:spLocks noGrp="1"/>
          </p:cNvSpPr>
          <p:nvPr>
            <p:ph type="title"/>
          </p:nvPr>
        </p:nvSpPr>
        <p:spPr>
          <a:xfrm>
            <a:off x="4498964" y="2096478"/>
            <a:ext cx="4283100" cy="8571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83" name="Google Shape;183;p46"/>
          <p:cNvSpPr txBox="1">
            <a:spLocks noGrp="1"/>
          </p:cNvSpPr>
          <p:nvPr>
            <p:ph type="body" idx="1"/>
          </p:nvPr>
        </p:nvSpPr>
        <p:spPr>
          <a:xfrm>
            <a:off x="4498964" y="443565"/>
            <a:ext cx="4296900" cy="14526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0"/>
              </a:spcBef>
              <a:spcAft>
                <a:spcPts val="0"/>
              </a:spcAft>
              <a:buClr>
                <a:schemeClr val="lt2"/>
              </a:buClr>
              <a:buSzPts val="800"/>
              <a:buFont typeface="Arial"/>
              <a:buNone/>
              <a:defRPr sz="800" b="1" i="0" u="none" strike="noStrike" cap="none">
                <a:solidFill>
                  <a:schemeClr val="lt2"/>
                </a:solidFill>
                <a:latin typeface="Calibri"/>
                <a:ea typeface="Calibri"/>
                <a:cs typeface="Calibri"/>
                <a:sym typeface="Calibri"/>
              </a:defRPr>
            </a:lvl1pPr>
            <a:lvl2pPr marL="914400" marR="0" lvl="1" indent="-279400" algn="l" rtl="0">
              <a:lnSpc>
                <a:spcPct val="100000"/>
              </a:lnSpc>
              <a:spcBef>
                <a:spcPts val="0"/>
              </a:spcBef>
              <a:spcAft>
                <a:spcPts val="0"/>
              </a:spcAft>
              <a:buClr>
                <a:schemeClr val="lt2"/>
              </a:buClr>
              <a:buSzPts val="800"/>
              <a:buFont typeface="Arial"/>
              <a:buChar char="–"/>
              <a:defRPr sz="800" b="0" i="0" u="none" strike="noStrike" cap="none">
                <a:solidFill>
                  <a:schemeClr val="lt2"/>
                </a:solidFill>
                <a:latin typeface="Calibri"/>
                <a:ea typeface="Calibri"/>
                <a:cs typeface="Calibri"/>
                <a:sym typeface="Calibri"/>
              </a:defRPr>
            </a:lvl2pPr>
            <a:lvl3pPr marL="1371600" marR="0" lvl="2"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3pPr>
            <a:lvl4pPr marL="1828800" marR="0" lvl="3"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4pPr>
            <a:lvl5pPr marL="2286000" marR="0" lvl="4" indent="-279400" algn="l" rtl="0">
              <a:lnSpc>
                <a:spcPct val="100000"/>
              </a:lnSpc>
              <a:spcBef>
                <a:spcPts val="0"/>
              </a:spcBef>
              <a:spcAft>
                <a:spcPts val="0"/>
              </a:spcAft>
              <a:buClr>
                <a:schemeClr val="lt1"/>
              </a:buClr>
              <a:buSzPts val="800"/>
              <a:buFont typeface="Arial"/>
              <a:buChar char="»"/>
              <a:defRPr sz="8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Full text page">
  <p:cSld name="1_Full text page">
    <p:spTree>
      <p:nvGrpSpPr>
        <p:cNvPr id="1" name="Shape 184"/>
        <p:cNvGrpSpPr/>
        <p:nvPr/>
      </p:nvGrpSpPr>
      <p:grpSpPr>
        <a:xfrm>
          <a:off x="0" y="0"/>
          <a:ext cx="0" cy="0"/>
          <a:chOff x="0" y="0"/>
          <a:chExt cx="0" cy="0"/>
        </a:xfrm>
      </p:grpSpPr>
      <p:sp>
        <p:nvSpPr>
          <p:cNvPr id="185" name="Google Shape;185;p47"/>
          <p:cNvSpPr txBox="1">
            <a:spLocks noGrp="1"/>
          </p:cNvSpPr>
          <p:nvPr>
            <p:ph type="body" idx="1"/>
          </p:nvPr>
        </p:nvSpPr>
        <p:spPr>
          <a:xfrm>
            <a:off x="651933" y="1202019"/>
            <a:ext cx="7892400" cy="2878200"/>
          </a:xfrm>
          <a:prstGeom prst="rect">
            <a:avLst/>
          </a:prstGeom>
          <a:no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86" name="Google Shape;186;p47"/>
          <p:cNvSpPr txBox="1">
            <a:spLocks noGrp="1"/>
          </p:cNvSpPr>
          <p:nvPr>
            <p:ph type="title"/>
          </p:nvPr>
        </p:nvSpPr>
        <p:spPr>
          <a:xfrm>
            <a:off x="654288" y="406656"/>
            <a:ext cx="7902900" cy="5046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Blue">
  <p:cSld name="Divider-Blu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p:nvPr/>
        </p:nvSpPr>
        <p:spPr>
          <a:xfrm>
            <a:off x="-1038578" y="169287"/>
            <a:ext cx="609600" cy="609600"/>
          </a:xfrm>
          <a:prstGeom prst="rect">
            <a:avLst/>
          </a:prstGeom>
          <a:noFill/>
          <a:ln>
            <a:noFill/>
          </a:ln>
        </p:spPr>
        <p:txBody>
          <a:bodyPr spcFirstLastPara="1" wrap="square" lIns="60925" tIns="30475" rIns="60925" bIns="30475" anchor="ctr" anchorCtr="0">
            <a:noAutofit/>
          </a:bodyPr>
          <a:lstStyle/>
          <a:p>
            <a:pPr marL="0" marR="0" lvl="0" indent="0" algn="l" rtl="0">
              <a:spcBef>
                <a:spcPts val="0"/>
              </a:spcBef>
              <a:spcAft>
                <a:spcPts val="0"/>
              </a:spcAft>
              <a:buNone/>
            </a:pPr>
            <a:endParaRPr sz="2400" b="0">
              <a:solidFill>
                <a:schemeClr val="dk1"/>
              </a:solidFill>
              <a:latin typeface="Calibri"/>
              <a:ea typeface="Calibri"/>
              <a:cs typeface="Calibri"/>
              <a:sym typeface="Calibri"/>
            </a:endParaRPr>
          </a:p>
        </p:txBody>
      </p:sp>
      <p:sp>
        <p:nvSpPr>
          <p:cNvPr id="25" name="Google Shape;25;p6"/>
          <p:cNvSpPr txBox="1">
            <a:spLocks noGrp="1"/>
          </p:cNvSpPr>
          <p:nvPr>
            <p:ph type="title"/>
          </p:nvPr>
        </p:nvSpPr>
        <p:spPr>
          <a:xfrm>
            <a:off x="662468"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Pink">
  <p:cSld name="Divider-Pi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662468" y="2097520"/>
            <a:ext cx="7843200" cy="2153700"/>
          </a:xfrm>
          <a:prstGeom prst="rect">
            <a:avLst/>
          </a:prstGeom>
          <a:noFill/>
          <a:ln>
            <a:noFill/>
          </a:ln>
        </p:spPr>
        <p:txBody>
          <a:bodyPr spcFirstLastPara="1" wrap="square" lIns="34275" tIns="34275" rIns="34275" bIns="34275" anchor="t" anchorCtr="0"/>
          <a:lstStyle>
            <a:lvl1pPr marR="0" lvl="0" algn="l" rtl="0">
              <a:lnSpc>
                <a:spcPct val="100000"/>
              </a:lnSpc>
              <a:spcBef>
                <a:spcPts val="0"/>
              </a:spcBef>
              <a:spcAft>
                <a:spcPts val="0"/>
              </a:spcAft>
              <a:buClr>
                <a:srgbClr val="FFFFFE"/>
              </a:buClr>
              <a:buSzPts val="2900"/>
              <a:buFont typeface="Calibri"/>
              <a:buNone/>
              <a:defRPr sz="2900" b="1" i="0" u="none" strike="noStrike" cap="none">
                <a:solidFill>
                  <a:srgbClr val="FFFFFE"/>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Green">
  <p:cSld name="Divider-Green">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662468"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Yellow">
  <p:cSld name="Divider-Yellow">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662468" y="2097520"/>
            <a:ext cx="7843200" cy="2153700"/>
          </a:xfrm>
          <a:prstGeom prst="rect">
            <a:avLst/>
          </a:prstGeom>
          <a:noFill/>
          <a:ln>
            <a:noFill/>
          </a:ln>
        </p:spPr>
        <p:txBody>
          <a:bodyPr spcFirstLastPara="1" wrap="square" lIns="34275" tIns="34275" rIns="34275" bIns="34275" anchor="t" anchorCtr="0"/>
          <a:lstStyle>
            <a:lvl1pPr marR="0" lvl="0" algn="l" rtl="0">
              <a:spcBef>
                <a:spcPts val="0"/>
              </a:spcBef>
              <a:spcAft>
                <a:spcPts val="0"/>
              </a:spcAft>
              <a:buClr>
                <a:schemeClr val="lt2"/>
              </a:buClr>
              <a:buSzPts val="2900"/>
              <a:buFont typeface="Calibri"/>
              <a:buNone/>
              <a:defRPr sz="2900" b="1" i="0" u="none" strike="noStrike" cap="none">
                <a:solidFill>
                  <a:schemeClr val="lt2"/>
                </a:solidFill>
                <a:latin typeface="Calibri"/>
                <a:ea typeface="Calibri"/>
                <a:cs typeface="Calibri"/>
                <a:sym typeface="Calibri"/>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screen image blue box">
  <p:cSld name="Full screen image blue box">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0" y="0"/>
            <a:ext cx="9144000" cy="5143500"/>
          </a:xfrm>
          <a:prstGeom prst="rect">
            <a:avLst/>
          </a:prstGeom>
          <a:noFill/>
          <a:ln>
            <a:noFill/>
          </a:ln>
        </p:spPr>
        <p:txBody>
          <a:bodyPr spcFirstLastPara="1" wrap="square" lIns="34275" tIns="34275" rIns="34275" bIns="34275" anchor="t" anchorCtr="0"/>
          <a:lstStyle>
            <a:lvl1pPr marR="0" lvl="0"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34" name="Google Shape;34;p10"/>
          <p:cNvSpPr txBox="1">
            <a:spLocks noGrp="1"/>
          </p:cNvSpPr>
          <p:nvPr>
            <p:ph type="body" idx="1"/>
          </p:nvPr>
        </p:nvSpPr>
        <p:spPr>
          <a:xfrm>
            <a:off x="654050" y="677521"/>
            <a:ext cx="4478100" cy="2729700"/>
          </a:xfrm>
          <a:prstGeom prst="rect">
            <a:avLst/>
          </a:prstGeom>
          <a:solidFill>
            <a:schemeClr val="accent1">
              <a:alpha val="69803"/>
            </a:schemeClr>
          </a:solidFill>
          <a:ln>
            <a:noFill/>
          </a:ln>
        </p:spPr>
        <p:txBody>
          <a:bodyPr spcFirstLastPara="1" wrap="square" lIns="34275" tIns="34275" rIns="34275" bIns="34275" anchor="t" anchorCtr="0"/>
          <a:lstStyle>
            <a:lvl1pPr marL="457200" marR="0" lvl="0" indent="-228600" algn="l" rtl="0">
              <a:lnSpc>
                <a:spcPct val="100000"/>
              </a:lnSpc>
              <a:spcBef>
                <a:spcPts val="2000"/>
              </a:spcBef>
              <a:spcAft>
                <a:spcPts val="0"/>
              </a:spcAft>
              <a:buClr>
                <a:schemeClr val="lt2"/>
              </a:buClr>
              <a:buSzPts val="1300"/>
              <a:buFont typeface="Arial"/>
              <a:buNone/>
              <a:defRPr sz="1300" b="0" i="0" u="none" strike="noStrike" cap="none">
                <a:solidFill>
                  <a:schemeClr val="lt2"/>
                </a:solidFill>
                <a:latin typeface="Calibri"/>
                <a:ea typeface="Calibri"/>
                <a:cs typeface="Calibri"/>
                <a:sym typeface="Calibri"/>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8">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montysmacmusings.wordpress.com/2018/10/25/depnotify-makes-a-great-user-nag-scre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gitlab.com/Mactroll/DEPNotify" TargetMode="External"/><Relationship Id="rId4" Type="http://schemas.openxmlformats.org/officeDocument/2006/relationships/hyperlink" Target="https://soundmacguy.wordpress.com/2018/05/17/lab-nauseam-dawn-of-the-dep/"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hyperlink" Target="https://montysmacmusings.wordpres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github.com/PhantomPhixer/Phixi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48"/>
          <p:cNvPicPr preferRelativeResize="0"/>
          <p:nvPr/>
        </p:nvPicPr>
        <p:blipFill>
          <a:blip r:embed="rId3">
            <a:alphaModFix/>
          </a:blip>
          <a:stretch>
            <a:fillRect/>
          </a:stretch>
        </p:blipFill>
        <p:spPr>
          <a:xfrm>
            <a:off x="839326" y="3559950"/>
            <a:ext cx="2040225" cy="1147650"/>
          </a:xfrm>
          <a:prstGeom prst="rect">
            <a:avLst/>
          </a:prstGeom>
          <a:noFill/>
          <a:ln>
            <a:noFill/>
          </a:ln>
        </p:spPr>
      </p:pic>
      <p:pic>
        <p:nvPicPr>
          <p:cNvPr id="192" name="Google Shape;192;p48"/>
          <p:cNvPicPr preferRelativeResize="0"/>
          <p:nvPr/>
        </p:nvPicPr>
        <p:blipFill rotWithShape="1">
          <a:blip r:embed="rId4">
            <a:alphaModFix/>
          </a:blip>
          <a:srcRect l="15491" t="1827" r="15690" b="1488"/>
          <a:stretch/>
        </p:blipFill>
        <p:spPr>
          <a:xfrm>
            <a:off x="5966075" y="883075"/>
            <a:ext cx="2093675" cy="2941475"/>
          </a:xfrm>
          <a:prstGeom prst="rect">
            <a:avLst/>
          </a:prstGeom>
          <a:noFill/>
          <a:ln>
            <a:noFill/>
          </a:ln>
        </p:spPr>
      </p:pic>
      <p:pic>
        <p:nvPicPr>
          <p:cNvPr id="193" name="Google Shape;193;p48"/>
          <p:cNvPicPr preferRelativeResize="0"/>
          <p:nvPr/>
        </p:nvPicPr>
        <p:blipFill rotWithShape="1">
          <a:blip r:embed="rId5">
            <a:alphaModFix/>
          </a:blip>
          <a:srcRect/>
          <a:stretch/>
        </p:blipFill>
        <p:spPr>
          <a:xfrm>
            <a:off x="4352925" y="3044800"/>
            <a:ext cx="1238200" cy="1238200"/>
          </a:xfrm>
          <a:prstGeom prst="rect">
            <a:avLst/>
          </a:prstGeom>
          <a:noFill/>
          <a:ln>
            <a:noFill/>
          </a:ln>
        </p:spPr>
      </p:pic>
      <p:sp>
        <p:nvSpPr>
          <p:cNvPr id="194" name="Google Shape;194;p48"/>
          <p:cNvSpPr txBox="1"/>
          <p:nvPr/>
        </p:nvSpPr>
        <p:spPr>
          <a:xfrm>
            <a:off x="7139200" y="4059080"/>
            <a:ext cx="2093700" cy="10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1"/>
                </a:solidFill>
                <a:latin typeface="Calibri"/>
                <a:ea typeface="Calibri"/>
                <a:cs typeface="Calibri"/>
                <a:sym typeface="Calibri"/>
              </a:rPr>
              <a:t>LAA Dec 2018</a:t>
            </a:r>
            <a:endParaRPr sz="2400" b="1">
              <a:solidFill>
                <a:schemeClr val="accent1"/>
              </a:solidFill>
              <a:latin typeface="Calibri"/>
              <a:ea typeface="Calibri"/>
              <a:cs typeface="Calibri"/>
              <a:sym typeface="Calibri"/>
            </a:endParaRPr>
          </a:p>
          <a:p>
            <a:pPr marL="0" lvl="0" indent="0" algn="l" rtl="0">
              <a:spcBef>
                <a:spcPts val="0"/>
              </a:spcBef>
              <a:spcAft>
                <a:spcPts val="0"/>
              </a:spcAft>
              <a:buClr>
                <a:schemeClr val="dk2"/>
              </a:buClr>
              <a:buSzPts val="2900"/>
              <a:buFont typeface="Calibri"/>
              <a:buNone/>
            </a:pPr>
            <a:r>
              <a:rPr lang="en-US" sz="2400">
                <a:solidFill>
                  <a:srgbClr val="FFFFFF"/>
                </a:solidFill>
                <a:latin typeface="Calibri"/>
                <a:ea typeface="Calibri"/>
                <a:cs typeface="Calibri"/>
                <a:sym typeface="Calibri"/>
              </a:rPr>
              <a:t>Mark Lamont</a:t>
            </a:r>
            <a:endParaRPr sz="2400">
              <a:solidFill>
                <a:srgbClr val="FFFFFF"/>
              </a:solidFill>
              <a:latin typeface="Calibri"/>
              <a:ea typeface="Calibri"/>
              <a:cs typeface="Calibri"/>
              <a:sym typeface="Calibri"/>
            </a:endParaRPr>
          </a:p>
        </p:txBody>
      </p:sp>
      <p:sp>
        <p:nvSpPr>
          <p:cNvPr id="195" name="Google Shape;195;p48"/>
          <p:cNvSpPr txBox="1"/>
          <p:nvPr/>
        </p:nvSpPr>
        <p:spPr>
          <a:xfrm>
            <a:off x="3557800" y="979650"/>
            <a:ext cx="2503200" cy="5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1"/>
                </a:solidFill>
              </a:rPr>
              <a:t>DEPNotify...</a:t>
            </a:r>
            <a:endParaRPr sz="3000" b="1">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7"/>
          <p:cNvSpPr txBox="1"/>
          <p:nvPr/>
        </p:nvSpPr>
        <p:spPr>
          <a:xfrm>
            <a:off x="301650" y="1111750"/>
            <a:ext cx="2887200" cy="16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accent1"/>
                </a:solidFill>
              </a:rPr>
              <a:t>DEPNotify can display:</a:t>
            </a:r>
            <a:endParaRPr sz="1800">
              <a:solidFill>
                <a:schemeClr val="accent1"/>
              </a:solidFill>
            </a:endParaRPr>
          </a:p>
          <a:p>
            <a:pPr marL="457200" lvl="0" indent="-342900" algn="l" rtl="0">
              <a:spcBef>
                <a:spcPts val="0"/>
              </a:spcBef>
              <a:spcAft>
                <a:spcPts val="0"/>
              </a:spcAft>
              <a:buClr>
                <a:srgbClr val="FFFFFF"/>
              </a:buClr>
              <a:buSzPts val="1800"/>
              <a:buChar char="●"/>
            </a:pPr>
            <a:r>
              <a:rPr lang="en-US" sz="1800">
                <a:solidFill>
                  <a:srgbClr val="FFFFFF"/>
                </a:solidFill>
              </a:rPr>
              <a:t>Text</a:t>
            </a:r>
            <a:endParaRPr sz="1800">
              <a:solidFill>
                <a:srgbClr val="FFFFFF"/>
              </a:solidFill>
            </a:endParaRPr>
          </a:p>
          <a:p>
            <a:pPr marL="457200" lvl="0" indent="-342900" algn="l" rtl="0">
              <a:spcBef>
                <a:spcPts val="0"/>
              </a:spcBef>
              <a:spcAft>
                <a:spcPts val="0"/>
              </a:spcAft>
              <a:buClr>
                <a:srgbClr val="FFFFFF"/>
              </a:buClr>
              <a:buSzPts val="1800"/>
              <a:buChar char="●"/>
            </a:pPr>
            <a:r>
              <a:rPr lang="en-US" sz="1800">
                <a:solidFill>
                  <a:srgbClr val="FFFFFF"/>
                </a:solidFill>
              </a:rPr>
              <a:t>Images</a:t>
            </a:r>
            <a:endParaRPr sz="1800">
              <a:solidFill>
                <a:srgbClr val="FFFFFF"/>
              </a:solidFill>
            </a:endParaRPr>
          </a:p>
          <a:p>
            <a:pPr marL="457200" lvl="0" indent="-342900" algn="l" rtl="0">
              <a:spcBef>
                <a:spcPts val="0"/>
              </a:spcBef>
              <a:spcAft>
                <a:spcPts val="0"/>
              </a:spcAft>
              <a:buClr>
                <a:srgbClr val="FFFFFF"/>
              </a:buClr>
              <a:buSzPts val="1800"/>
              <a:buChar char="●"/>
            </a:pPr>
            <a:r>
              <a:rPr lang="en-US" sz="1800">
                <a:solidFill>
                  <a:srgbClr val="FFFFFF"/>
                </a:solidFill>
              </a:rPr>
              <a:t>Video</a:t>
            </a:r>
            <a:endParaRPr sz="1800">
              <a:solidFill>
                <a:srgbClr val="FFFFFF"/>
              </a:solidFill>
            </a:endParaRPr>
          </a:p>
          <a:p>
            <a:pPr marL="914400" lvl="1" indent="-342900" algn="l" rtl="0">
              <a:spcBef>
                <a:spcPts val="0"/>
              </a:spcBef>
              <a:spcAft>
                <a:spcPts val="0"/>
              </a:spcAft>
              <a:buClr>
                <a:srgbClr val="FFFFFF"/>
              </a:buClr>
              <a:buSzPts val="1800"/>
              <a:buChar char="○"/>
            </a:pPr>
            <a:r>
              <a:rPr lang="en-US" sz="1800">
                <a:solidFill>
                  <a:srgbClr val="FFFFFF"/>
                </a:solidFill>
              </a:rPr>
              <a:t>Web</a:t>
            </a:r>
            <a:endParaRPr sz="1800">
              <a:solidFill>
                <a:srgbClr val="FFFFFF"/>
              </a:solidFill>
            </a:endParaRPr>
          </a:p>
          <a:p>
            <a:pPr marL="914400" lvl="1" indent="-342900" algn="l" rtl="0">
              <a:spcBef>
                <a:spcPts val="0"/>
              </a:spcBef>
              <a:spcAft>
                <a:spcPts val="0"/>
              </a:spcAft>
              <a:buClr>
                <a:srgbClr val="FFFFFF"/>
              </a:buClr>
              <a:buSzPts val="1800"/>
              <a:buChar char="○"/>
            </a:pPr>
            <a:r>
              <a:rPr lang="en-US" sz="1800">
                <a:solidFill>
                  <a:srgbClr val="FFFFFF"/>
                </a:solidFill>
              </a:rPr>
              <a:t>Local</a:t>
            </a:r>
            <a:endParaRPr sz="1800">
              <a:solidFill>
                <a:srgbClr val="FFFFFF"/>
              </a:solidFill>
            </a:endParaRPr>
          </a:p>
          <a:p>
            <a:pPr marL="91440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p:txBody>
      </p:sp>
      <p:sp>
        <p:nvSpPr>
          <p:cNvPr id="268" name="Google Shape;268;p57"/>
          <p:cNvSpPr txBox="1"/>
          <p:nvPr/>
        </p:nvSpPr>
        <p:spPr>
          <a:xfrm>
            <a:off x="224075" y="224075"/>
            <a:ext cx="5429400" cy="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00" b="1">
                <a:solidFill>
                  <a:schemeClr val="accent1"/>
                </a:solidFill>
              </a:rPr>
              <a:t>DEP build: First step video</a:t>
            </a:r>
            <a:endParaRPr>
              <a:solidFill>
                <a:schemeClr val="accent1"/>
              </a:solidFill>
            </a:endParaRPr>
          </a:p>
        </p:txBody>
      </p:sp>
      <p:sp>
        <p:nvSpPr>
          <p:cNvPr id="269" name="Google Shape;269;p57"/>
          <p:cNvSpPr txBox="1"/>
          <p:nvPr/>
        </p:nvSpPr>
        <p:spPr>
          <a:xfrm>
            <a:off x="301650" y="3109725"/>
            <a:ext cx="3697200" cy="10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rgbClr val="FFFFFF"/>
                </a:solidFill>
              </a:rPr>
              <a:t>In the build use this after first logon to show how to connect to wifi</a:t>
            </a:r>
            <a:r>
              <a:rPr lang="en-US" b="1">
                <a:solidFill>
                  <a:srgbClr val="FFFFFF"/>
                </a:solidFill>
              </a:rPr>
              <a:t> </a:t>
            </a:r>
            <a:endParaRPr b="1">
              <a:solidFill>
                <a:srgbClr val="FFFFFF"/>
              </a:solidFill>
            </a:endParaRPr>
          </a:p>
        </p:txBody>
      </p:sp>
      <p:pic>
        <p:nvPicPr>
          <p:cNvPr id="270" name="Google Shape;270;p57"/>
          <p:cNvPicPr preferRelativeResize="0"/>
          <p:nvPr/>
        </p:nvPicPr>
        <p:blipFill rotWithShape="1">
          <a:blip r:embed="rId3">
            <a:alphaModFix/>
          </a:blip>
          <a:srcRect l="2036" t="5633" r="2352" b="3646"/>
          <a:stretch/>
        </p:blipFill>
        <p:spPr>
          <a:xfrm>
            <a:off x="3936100" y="1529375"/>
            <a:ext cx="4628350" cy="3018475"/>
          </a:xfrm>
          <a:prstGeom prst="rect">
            <a:avLst/>
          </a:prstGeom>
          <a:noFill/>
          <a:ln>
            <a:noFill/>
          </a:ln>
        </p:spPr>
      </p:pic>
      <p:pic>
        <p:nvPicPr>
          <p:cNvPr id="271" name="Google Shape;271;p57"/>
          <p:cNvPicPr preferRelativeResize="0"/>
          <p:nvPr/>
        </p:nvPicPr>
        <p:blipFill rotWithShape="1">
          <a:blip r:embed="rId4">
            <a:alphaModFix/>
          </a:blip>
          <a:srcRect t="327" b="317"/>
          <a:stretch/>
        </p:blipFill>
        <p:spPr>
          <a:xfrm>
            <a:off x="3936100" y="1432775"/>
            <a:ext cx="4819701" cy="311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8"/>
          <p:cNvSpPr txBox="1"/>
          <p:nvPr/>
        </p:nvSpPr>
        <p:spPr>
          <a:xfrm>
            <a:off x="338075" y="273675"/>
            <a:ext cx="2736900" cy="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4"/>
                </a:solidFill>
              </a:rPr>
              <a:t>A bit of Bash</a:t>
            </a:r>
            <a:endParaRPr sz="2400" b="1">
              <a:solidFill>
                <a:schemeClr val="accent4"/>
              </a:solidFill>
            </a:endParaRPr>
          </a:p>
        </p:txBody>
      </p:sp>
      <p:sp>
        <p:nvSpPr>
          <p:cNvPr id="277" name="Google Shape;277;p58"/>
          <p:cNvSpPr txBox="1"/>
          <p:nvPr/>
        </p:nvSpPr>
        <p:spPr>
          <a:xfrm>
            <a:off x="338075" y="821025"/>
            <a:ext cx="8355300" cy="23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accent1"/>
                </a:solidFill>
              </a:rPr>
              <a:t>EULA_Screen_Settings_Load</a:t>
            </a:r>
            <a:r>
              <a:rPr lang="en-US">
                <a:solidFill>
                  <a:schemeClr val="accent4"/>
                </a:solidFill>
              </a:rPr>
              <a:t> </a:t>
            </a:r>
            <a:r>
              <a:rPr lang="en-US">
                <a:solidFill>
                  <a:schemeClr val="accent1"/>
                </a:solidFill>
              </a:rPr>
              <a:t>(){</a:t>
            </a:r>
            <a:endParaRPr sz="1200">
              <a:solidFill>
                <a:schemeClr val="accent4"/>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MainTitle: Let’s get this show on the road"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ContinueButtonEULA: Show me the Legal Bit"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MainText: It’s time to set your ITV Mac up with the software and settings you need to work at ITV. \n \nFirst up, the legal bit. You’ll need to agree to our Equipment Usage Policy to use this device. \n \n Click the button below to get started."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Image: "/Library/ITVManagement/Assets/Pictures/itv_white_circle.png""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"Status: Waiting for agreement"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a:solidFill>
                  <a:schemeClr val="accent1"/>
                </a:solidFill>
              </a:rPr>
              <a:t>}</a:t>
            </a:r>
            <a:endParaRPr>
              <a:solidFill>
                <a:schemeClr val="accent1"/>
              </a:solidFill>
            </a:endParaRPr>
          </a:p>
        </p:txBody>
      </p:sp>
      <p:pic>
        <p:nvPicPr>
          <p:cNvPr id="278" name="Google Shape;278;p58"/>
          <p:cNvPicPr preferRelativeResize="0"/>
          <p:nvPr/>
        </p:nvPicPr>
        <p:blipFill rotWithShape="1">
          <a:blip r:embed="rId3">
            <a:alphaModFix/>
          </a:blip>
          <a:srcRect l="14685" t="12851" r="15218" b="27620"/>
          <a:stretch/>
        </p:blipFill>
        <p:spPr>
          <a:xfrm>
            <a:off x="5900125" y="2719850"/>
            <a:ext cx="3066798" cy="1955924"/>
          </a:xfrm>
          <a:prstGeom prst="rect">
            <a:avLst/>
          </a:prstGeom>
          <a:noFill/>
          <a:ln>
            <a:noFill/>
          </a:ln>
        </p:spPr>
      </p:pic>
      <p:sp>
        <p:nvSpPr>
          <p:cNvPr id="279" name="Google Shape;279;p58"/>
          <p:cNvSpPr/>
          <p:nvPr/>
        </p:nvSpPr>
        <p:spPr>
          <a:xfrm rot="5400000">
            <a:off x="3466125" y="2923425"/>
            <a:ext cx="1214100" cy="1694100"/>
          </a:xfrm>
          <a:prstGeom prst="bentUpArrow">
            <a:avLst>
              <a:gd name="adj1" fmla="val 25000"/>
              <a:gd name="adj2" fmla="val 25000"/>
              <a:gd name="adj3"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9"/>
          <p:cNvSpPr txBox="1"/>
          <p:nvPr/>
        </p:nvSpPr>
        <p:spPr>
          <a:xfrm>
            <a:off x="442700" y="273675"/>
            <a:ext cx="2736900" cy="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accent4"/>
                </a:solidFill>
              </a:rPr>
              <a:t>A bit more Bash</a:t>
            </a:r>
            <a:endParaRPr sz="2400">
              <a:solidFill>
                <a:schemeClr val="accent4"/>
              </a:solidFill>
            </a:endParaRPr>
          </a:p>
        </p:txBody>
      </p:sp>
      <p:sp>
        <p:nvSpPr>
          <p:cNvPr id="285" name="Google Shape;285;p59"/>
          <p:cNvSpPr txBox="1"/>
          <p:nvPr/>
        </p:nvSpPr>
        <p:spPr>
          <a:xfrm>
            <a:off x="224050" y="870450"/>
            <a:ext cx="8652900" cy="26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accent4"/>
                </a:solidFill>
              </a:rPr>
              <a:t>############################</a:t>
            </a:r>
            <a:endParaRPr sz="1200">
              <a:solidFill>
                <a:schemeClr val="accent4"/>
              </a:solidFill>
            </a:endParaRPr>
          </a:p>
          <a:p>
            <a:pPr marL="0" lvl="0" indent="0" algn="l" rtl="0">
              <a:spcBef>
                <a:spcPts val="0"/>
              </a:spcBef>
              <a:spcAft>
                <a:spcPts val="0"/>
              </a:spcAft>
              <a:buClr>
                <a:schemeClr val="dk1"/>
              </a:buClr>
              <a:buSzPts val="1100"/>
              <a:buFont typeface="Arial"/>
              <a:buNone/>
            </a:pPr>
            <a:r>
              <a:rPr lang="en-US" sz="1200">
                <a:solidFill>
                  <a:schemeClr val="accent4"/>
                </a:solidFill>
              </a:rPr>
              <a:t># install symantec VIP.    #</a:t>
            </a:r>
            <a:endParaRPr sz="1200">
              <a:solidFill>
                <a:schemeClr val="accent4"/>
              </a:solidFill>
            </a:endParaRPr>
          </a:p>
          <a:p>
            <a:pPr marL="0" lvl="0" indent="0" algn="l" rtl="0">
              <a:spcBef>
                <a:spcPts val="0"/>
              </a:spcBef>
              <a:spcAft>
                <a:spcPts val="0"/>
              </a:spcAft>
              <a:buClr>
                <a:schemeClr val="dk1"/>
              </a:buClr>
              <a:buSzPts val="1100"/>
              <a:buFont typeface="Arial"/>
              <a:buNone/>
            </a:pPr>
            <a:r>
              <a:rPr lang="en-US" sz="1200">
                <a:solidFill>
                  <a:schemeClr val="accent4"/>
                </a:solidFill>
              </a:rPr>
              <a:t>############################</a:t>
            </a:r>
            <a:endParaRPr sz="1200">
              <a:solidFill>
                <a:schemeClr val="accent4"/>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MainTitle: Symantec VIP"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MainText: Symantec VIP provides a second layer of authentication to ITV systems, helping to improve security and protect ITV data. When connecting to AnyConnect VPN or Citrix Receiver you will be prompted to provide a VIP code. This can be generated from any registered Mac, PC or mobile device. \n \n Instructions on registering for Symantec VIP can be found in the Getting Started section of ITV’s app store, AppZone, once setup is complete."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"Status: Installing Symantec VIP"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echo "Command: Image: "/Library/ITVManagement/Assets/Pictures/symantec.png"" &gt;&gt; "$DepNotifyWorkingDir"depnotify.log</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jamf policy -event install_vip_live</a:t>
            </a:r>
            <a:endParaRPr sz="1200">
              <a:solidFill>
                <a:srgbClr val="FFFFFF"/>
              </a:solidFill>
            </a:endParaRPr>
          </a:p>
          <a:p>
            <a:pPr marL="0" lvl="0" indent="0" algn="l" rtl="0">
              <a:spcBef>
                <a:spcPts val="0"/>
              </a:spcBef>
              <a:spcAft>
                <a:spcPts val="0"/>
              </a:spcAft>
              <a:buClr>
                <a:schemeClr val="dk1"/>
              </a:buClr>
              <a:buSzPts val="1100"/>
              <a:buFont typeface="Arial"/>
              <a:buNone/>
            </a:pPr>
            <a:r>
              <a:rPr lang="en-US" sz="1200">
                <a:solidFill>
                  <a:srgbClr val="FFFFFF"/>
                </a:solidFill>
              </a:rPr>
              <a:t>sleep 5</a:t>
            </a:r>
            <a:endParaRPr sz="1200">
              <a:solidFill>
                <a:srgbClr val="FFFFFF"/>
              </a:solidFill>
            </a:endParaRPr>
          </a:p>
        </p:txBody>
      </p:sp>
      <p:sp>
        <p:nvSpPr>
          <p:cNvPr id="286" name="Google Shape;286;p59"/>
          <p:cNvSpPr/>
          <p:nvPr/>
        </p:nvSpPr>
        <p:spPr>
          <a:xfrm rot="5400000">
            <a:off x="2974875" y="3078550"/>
            <a:ext cx="1214100" cy="1694100"/>
          </a:xfrm>
          <a:prstGeom prst="bentUpArrow">
            <a:avLst>
              <a:gd name="adj1" fmla="val 25000"/>
              <a:gd name="adj2" fmla="val 25000"/>
              <a:gd name="adj3"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287" name="Google Shape;287;p59"/>
          <p:cNvPicPr preferRelativeResize="0"/>
          <p:nvPr/>
        </p:nvPicPr>
        <p:blipFill>
          <a:blip r:embed="rId3">
            <a:alphaModFix/>
          </a:blip>
          <a:stretch>
            <a:fillRect/>
          </a:stretch>
        </p:blipFill>
        <p:spPr>
          <a:xfrm>
            <a:off x="5110625" y="3165125"/>
            <a:ext cx="2835426" cy="184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87"/>
                                        </p:tgtEl>
                                        <p:attrNameLst>
                                          <p:attrName>style.visibility</p:attrName>
                                        </p:attrNameLst>
                                      </p:cBhvr>
                                      <p:to>
                                        <p:strVal val="visible"/>
                                      </p:to>
                                    </p:set>
                                    <p:animEffect transition="in" filter="fade">
                                      <p:cBhvr>
                                        <p:cTn id="10"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0"/>
          <p:cNvSpPr txBox="1"/>
          <p:nvPr/>
        </p:nvSpPr>
        <p:spPr>
          <a:xfrm>
            <a:off x="708875" y="511050"/>
            <a:ext cx="69651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1"/>
                </a:solidFill>
              </a:rPr>
              <a:t>General large install progress screen</a:t>
            </a:r>
            <a:endParaRPr sz="3000" b="1">
              <a:solidFill>
                <a:schemeClr val="accent1"/>
              </a:solidFill>
            </a:endParaRPr>
          </a:p>
        </p:txBody>
      </p:sp>
      <p:sp>
        <p:nvSpPr>
          <p:cNvPr id="293" name="Google Shape;293;p60"/>
          <p:cNvSpPr txBox="1"/>
          <p:nvPr/>
        </p:nvSpPr>
        <p:spPr>
          <a:xfrm>
            <a:off x="947925" y="1491950"/>
            <a:ext cx="4747800" cy="18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1"/>
                </a:solidFill>
              </a:rPr>
              <a:t>Used for:</a:t>
            </a:r>
            <a:endParaRPr b="1">
              <a:solidFill>
                <a:schemeClr val="accent1"/>
              </a:solidFill>
            </a:endParaRPr>
          </a:p>
          <a:p>
            <a:pPr marL="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rgbClr val="FFFFFF"/>
              </a:buClr>
              <a:buSzPts val="1400"/>
              <a:buChar char="●"/>
            </a:pPr>
            <a:r>
              <a:rPr lang="en-US" b="1">
                <a:solidFill>
                  <a:srgbClr val="FFFFFF"/>
                </a:solidFill>
              </a:rPr>
              <a:t>Informing users when a long install is running</a:t>
            </a:r>
            <a:endParaRPr b="1">
              <a:solidFill>
                <a:srgbClr val="FFFFFF"/>
              </a:solidFill>
            </a:endParaRPr>
          </a:p>
          <a:p>
            <a:pPr marL="457200" lvl="0" indent="0" algn="l" rtl="0">
              <a:spcBef>
                <a:spcPts val="0"/>
              </a:spcBef>
              <a:spcAft>
                <a:spcPts val="0"/>
              </a:spcAft>
              <a:buNone/>
            </a:pPr>
            <a:endParaRPr>
              <a:solidFill>
                <a:schemeClr val="accent1"/>
              </a:solidFill>
            </a:endParaRPr>
          </a:p>
          <a:p>
            <a:pPr marL="0" lvl="0" indent="0" algn="l" rtl="0">
              <a:spcBef>
                <a:spcPts val="0"/>
              </a:spcBef>
              <a:spcAft>
                <a:spcPts val="0"/>
              </a:spcAft>
              <a:buNone/>
            </a:pPr>
            <a:r>
              <a:rPr lang="en-US" b="1">
                <a:solidFill>
                  <a:schemeClr val="accent1"/>
                </a:solidFill>
              </a:rPr>
              <a:t>Run by:</a:t>
            </a:r>
            <a:endParaRPr b="1">
              <a:solidFill>
                <a:schemeClr val="accent1"/>
              </a:solidFill>
            </a:endParaRPr>
          </a:p>
          <a:p>
            <a:pPr marL="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rgbClr val="FFFFFF"/>
              </a:buClr>
              <a:buSzPts val="1400"/>
              <a:buChar char="●"/>
            </a:pPr>
            <a:r>
              <a:rPr lang="en-US" b="1">
                <a:solidFill>
                  <a:srgbClr val="FFFFFF"/>
                </a:solidFill>
              </a:rPr>
              <a:t>Script in jamf policy</a:t>
            </a:r>
            <a:endParaRPr b="1">
              <a:solidFill>
                <a:srgbClr val="FFFFFF"/>
              </a:solidFill>
            </a:endParaRPr>
          </a:p>
          <a:p>
            <a:pPr marL="457200" lvl="0" indent="-317500" algn="l" rtl="0">
              <a:spcBef>
                <a:spcPts val="0"/>
              </a:spcBef>
              <a:spcAft>
                <a:spcPts val="0"/>
              </a:spcAft>
              <a:buClr>
                <a:srgbClr val="FFFFFF"/>
              </a:buClr>
              <a:buSzPts val="1400"/>
              <a:buChar char="●"/>
            </a:pPr>
            <a:r>
              <a:rPr lang="en-US" b="1">
                <a:solidFill>
                  <a:srgbClr val="FFFFFF"/>
                </a:solidFill>
              </a:rPr>
              <a:t>Messaging set by variables</a:t>
            </a:r>
            <a:endParaRPr b="1">
              <a:solidFill>
                <a:srgbClr val="FFFFFF"/>
              </a:solidFill>
            </a:endParaRPr>
          </a:p>
          <a:p>
            <a:pPr marL="0" lvl="0" indent="0" algn="l" rtl="0">
              <a:spcBef>
                <a:spcPts val="0"/>
              </a:spcBef>
              <a:spcAft>
                <a:spcPts val="0"/>
              </a:spcAft>
              <a:buNone/>
            </a:pPr>
            <a:endParaRPr>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1"/>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1"/>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1"/>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1"/>
                                        <p:tgtEl>
                                          <p:spTgt spid="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3">
                                            <p:txEl>
                                              <p:pRg st="4" end="4"/>
                                            </p:txEl>
                                          </p:spTgt>
                                        </p:tgtEl>
                                        <p:attrNameLst>
                                          <p:attrName>style.visibility</p:attrName>
                                        </p:attrNameLst>
                                      </p:cBhvr>
                                      <p:to>
                                        <p:strVal val="visible"/>
                                      </p:to>
                                    </p:set>
                                    <p:animEffect transition="in" filter="fade">
                                      <p:cBhvr>
                                        <p:cTn id="27" dur="1"/>
                                        <p:tgtEl>
                                          <p:spTgt spid="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3">
                                            <p:txEl>
                                              <p:pRg st="5" end="5"/>
                                            </p:txEl>
                                          </p:spTgt>
                                        </p:tgtEl>
                                        <p:attrNameLst>
                                          <p:attrName>style.visibility</p:attrName>
                                        </p:attrNameLst>
                                      </p:cBhvr>
                                      <p:to>
                                        <p:strVal val="visible"/>
                                      </p:to>
                                    </p:set>
                                    <p:animEffect transition="in" filter="fade">
                                      <p:cBhvr>
                                        <p:cTn id="32" dur="1"/>
                                        <p:tgtEl>
                                          <p:spTgt spid="2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3">
                                            <p:txEl>
                                              <p:pRg st="6" end="6"/>
                                            </p:txEl>
                                          </p:spTgt>
                                        </p:tgtEl>
                                        <p:attrNameLst>
                                          <p:attrName>style.visibility</p:attrName>
                                        </p:attrNameLst>
                                      </p:cBhvr>
                                      <p:to>
                                        <p:strVal val="visible"/>
                                      </p:to>
                                    </p:set>
                                    <p:animEffect transition="in" filter="fade">
                                      <p:cBhvr>
                                        <p:cTn id="37" dur="1"/>
                                        <p:tgtEl>
                                          <p:spTgt spid="2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3">
                                            <p:txEl>
                                              <p:pRg st="7" end="7"/>
                                            </p:txEl>
                                          </p:spTgt>
                                        </p:tgtEl>
                                        <p:attrNameLst>
                                          <p:attrName>style.visibility</p:attrName>
                                        </p:attrNameLst>
                                      </p:cBhvr>
                                      <p:to>
                                        <p:strVal val="visible"/>
                                      </p:to>
                                    </p:set>
                                    <p:animEffect transition="in" filter="fade">
                                      <p:cBhvr>
                                        <p:cTn id="42" dur="1"/>
                                        <p:tgtEl>
                                          <p:spTgt spid="2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3">
                                            <p:txEl>
                                              <p:pRg st="8" end="8"/>
                                            </p:txEl>
                                          </p:spTgt>
                                        </p:tgtEl>
                                        <p:attrNameLst>
                                          <p:attrName>style.visibility</p:attrName>
                                        </p:attrNameLst>
                                      </p:cBhvr>
                                      <p:to>
                                        <p:strVal val="visible"/>
                                      </p:to>
                                    </p:set>
                                    <p:animEffect transition="in" filter="fade">
                                      <p:cBhvr>
                                        <p:cTn id="47" dur="1"/>
                                        <p:tgtEl>
                                          <p:spTgt spid="2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1"/>
          <p:cNvSpPr txBox="1"/>
          <p:nvPr/>
        </p:nvSpPr>
        <p:spPr>
          <a:xfrm>
            <a:off x="217625" y="226650"/>
            <a:ext cx="69651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1"/>
                </a:solidFill>
              </a:rPr>
              <a:t>General large install progress screen</a:t>
            </a:r>
            <a:endParaRPr sz="3000" b="1">
              <a:solidFill>
                <a:schemeClr val="accent1"/>
              </a:solidFill>
            </a:endParaRPr>
          </a:p>
        </p:txBody>
      </p:sp>
      <p:pic>
        <p:nvPicPr>
          <p:cNvPr id="299" name="Google Shape;299;p61"/>
          <p:cNvPicPr preferRelativeResize="0"/>
          <p:nvPr/>
        </p:nvPicPr>
        <p:blipFill>
          <a:blip r:embed="rId3">
            <a:alphaModFix/>
          </a:blip>
          <a:stretch>
            <a:fillRect/>
          </a:stretch>
        </p:blipFill>
        <p:spPr>
          <a:xfrm>
            <a:off x="3504875" y="1232425"/>
            <a:ext cx="5174051" cy="3336376"/>
          </a:xfrm>
          <a:prstGeom prst="rect">
            <a:avLst/>
          </a:prstGeom>
          <a:noFill/>
          <a:ln>
            <a:noFill/>
          </a:ln>
        </p:spPr>
      </p:pic>
      <p:sp>
        <p:nvSpPr>
          <p:cNvPr id="300" name="Google Shape;300;p61"/>
          <p:cNvSpPr txBox="1"/>
          <p:nvPr/>
        </p:nvSpPr>
        <p:spPr>
          <a:xfrm>
            <a:off x="361975" y="1232425"/>
            <a:ext cx="2740500" cy="9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1"/>
                </a:solidFill>
              </a:rPr>
              <a:t>Example screen</a:t>
            </a:r>
            <a:endParaRPr b="1">
              <a:solidFill>
                <a:schemeClr val="accent1"/>
              </a:solidFill>
            </a:endParaRPr>
          </a:p>
          <a:p>
            <a:pPr marL="0" lvl="0" indent="0" algn="l" rtl="0">
              <a:spcBef>
                <a:spcPts val="0"/>
              </a:spcBef>
              <a:spcAft>
                <a:spcPts val="0"/>
              </a:spcAft>
              <a:buNone/>
            </a:pPr>
            <a:endParaRPr b="1">
              <a:solidFill>
                <a:schemeClr val="accent1"/>
              </a:solidFill>
            </a:endParaRPr>
          </a:p>
          <a:p>
            <a:pPr marL="0" lvl="0" indent="457200" algn="l" rtl="0">
              <a:spcBef>
                <a:spcPts val="0"/>
              </a:spcBef>
              <a:spcAft>
                <a:spcPts val="0"/>
              </a:spcAft>
              <a:buNone/>
            </a:pPr>
            <a:r>
              <a:rPr lang="en-US" b="1">
                <a:solidFill>
                  <a:srgbClr val="FFFFFF"/>
                </a:solidFill>
              </a:rPr>
              <a:t>Upgrading antivirus</a:t>
            </a:r>
            <a:endParaRPr b="1">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62"/>
          <p:cNvSpPr txBox="1"/>
          <p:nvPr/>
        </p:nvSpPr>
        <p:spPr>
          <a:xfrm>
            <a:off x="708875" y="511050"/>
            <a:ext cx="69651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4"/>
                </a:solidFill>
              </a:rPr>
              <a:t>Compliance nag screen</a:t>
            </a:r>
            <a:endParaRPr sz="3000" b="1">
              <a:solidFill>
                <a:schemeClr val="accent4"/>
              </a:solidFill>
            </a:endParaRPr>
          </a:p>
          <a:p>
            <a:pPr marL="0" lvl="0" indent="0" algn="l" rtl="0">
              <a:spcBef>
                <a:spcPts val="0"/>
              </a:spcBef>
              <a:spcAft>
                <a:spcPts val="0"/>
              </a:spcAft>
              <a:buNone/>
            </a:pPr>
            <a:endParaRPr sz="3000" b="1">
              <a:solidFill>
                <a:schemeClr val="accent4"/>
              </a:solidFill>
            </a:endParaRPr>
          </a:p>
          <a:p>
            <a:pPr marL="0" lvl="0" indent="0" algn="l" rtl="0">
              <a:spcBef>
                <a:spcPts val="0"/>
              </a:spcBef>
              <a:spcAft>
                <a:spcPts val="0"/>
              </a:spcAft>
              <a:buNone/>
            </a:pPr>
            <a:endParaRPr sz="3000" b="1">
              <a:solidFill>
                <a:schemeClr val="accent4"/>
              </a:solidFill>
            </a:endParaRPr>
          </a:p>
        </p:txBody>
      </p:sp>
      <p:sp>
        <p:nvSpPr>
          <p:cNvPr id="306" name="Google Shape;306;p62"/>
          <p:cNvSpPr txBox="1"/>
          <p:nvPr/>
        </p:nvSpPr>
        <p:spPr>
          <a:xfrm>
            <a:off x="708875" y="1500175"/>
            <a:ext cx="7748100" cy="18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accent4"/>
                </a:solidFill>
              </a:rPr>
              <a:t>What does it do?</a:t>
            </a:r>
            <a:endParaRPr b="1">
              <a:solidFill>
                <a:schemeClr val="accent4"/>
              </a:solidFill>
            </a:endParaRPr>
          </a:p>
          <a:p>
            <a:pPr marL="457200" lvl="0" indent="-298450" algn="l" rtl="0">
              <a:lnSpc>
                <a:spcPct val="115000"/>
              </a:lnSpc>
              <a:spcBef>
                <a:spcPts val="0"/>
              </a:spcBef>
              <a:spcAft>
                <a:spcPts val="0"/>
              </a:spcAft>
              <a:buClr>
                <a:srgbClr val="FFFFFF"/>
              </a:buClr>
              <a:buSzPts val="1100"/>
              <a:buChar char="●"/>
            </a:pPr>
            <a:r>
              <a:rPr lang="en-US" b="1">
                <a:solidFill>
                  <a:srgbClr val="FFFFFF"/>
                </a:solidFill>
              </a:rPr>
              <a:t>Soft nag (windowed - short delay) for a number of times, settable by script.</a:t>
            </a:r>
            <a:endParaRPr b="1">
              <a:solidFill>
                <a:srgbClr val="FFFFFF"/>
              </a:solidFill>
            </a:endParaRPr>
          </a:p>
          <a:p>
            <a:pPr marL="457200" lvl="0" indent="-298450" algn="l" rtl="0">
              <a:lnSpc>
                <a:spcPct val="115000"/>
              </a:lnSpc>
              <a:spcBef>
                <a:spcPts val="0"/>
              </a:spcBef>
              <a:spcAft>
                <a:spcPts val="0"/>
              </a:spcAft>
              <a:buClr>
                <a:srgbClr val="FFFFFF"/>
              </a:buClr>
              <a:buSzPts val="1100"/>
              <a:buChar char="●"/>
            </a:pPr>
            <a:r>
              <a:rPr lang="en-US" b="1">
                <a:solidFill>
                  <a:srgbClr val="FFFFFF"/>
                </a:solidFill>
              </a:rPr>
              <a:t>Hard nag (full screen - longer delay) after soft nag.</a:t>
            </a:r>
            <a:endParaRPr b="1">
              <a:solidFill>
                <a:srgbClr val="FFFFFF"/>
              </a:solidFill>
            </a:endParaRPr>
          </a:p>
          <a:p>
            <a:pPr marL="457200" lvl="0" indent="-298450" algn="l" rtl="0">
              <a:lnSpc>
                <a:spcPct val="115000"/>
              </a:lnSpc>
              <a:spcBef>
                <a:spcPts val="0"/>
              </a:spcBef>
              <a:spcAft>
                <a:spcPts val="0"/>
              </a:spcAft>
              <a:buClr>
                <a:srgbClr val="FFFFFF"/>
              </a:buClr>
              <a:buSzPts val="1100"/>
              <a:buChar char="●"/>
            </a:pPr>
            <a:r>
              <a:rPr lang="en-US" b="1">
                <a:solidFill>
                  <a:srgbClr val="FFFFFF"/>
                </a:solidFill>
              </a:rPr>
              <a:t>Send an admin Slack message after set number of times.</a:t>
            </a:r>
            <a:endParaRPr b="1">
              <a:solidFill>
                <a:srgbClr val="FFFFFF"/>
              </a:solidFill>
            </a:endParaRPr>
          </a:p>
          <a:p>
            <a:pPr marL="0" lvl="0" indent="0" algn="l" rtl="0">
              <a:lnSpc>
                <a:spcPct val="115000"/>
              </a:lnSpc>
              <a:spcBef>
                <a:spcPts val="0"/>
              </a:spcBef>
              <a:spcAft>
                <a:spcPts val="0"/>
              </a:spcAft>
              <a:buNone/>
            </a:pPr>
            <a:endParaRPr b="1">
              <a:solidFill>
                <a:schemeClr val="accent4"/>
              </a:solidFill>
            </a:endParaRPr>
          </a:p>
          <a:p>
            <a:pPr marL="0" lvl="0" indent="0" algn="l" rtl="0">
              <a:lnSpc>
                <a:spcPct val="115000"/>
              </a:lnSpc>
              <a:spcBef>
                <a:spcPts val="0"/>
              </a:spcBef>
              <a:spcAft>
                <a:spcPts val="0"/>
              </a:spcAft>
              <a:buNone/>
            </a:pPr>
            <a:r>
              <a:rPr lang="en-US" b="1">
                <a:solidFill>
                  <a:schemeClr val="accent4"/>
                </a:solidFill>
              </a:rPr>
              <a:t>Run by:</a:t>
            </a:r>
            <a:endParaRPr b="1">
              <a:solidFill>
                <a:schemeClr val="accent4"/>
              </a:solidFill>
            </a:endParaRPr>
          </a:p>
          <a:p>
            <a:pPr marL="457200" lvl="0" indent="-317500" algn="l" rtl="0">
              <a:lnSpc>
                <a:spcPct val="115000"/>
              </a:lnSpc>
              <a:spcBef>
                <a:spcPts val="0"/>
              </a:spcBef>
              <a:spcAft>
                <a:spcPts val="0"/>
              </a:spcAft>
              <a:buClr>
                <a:srgbClr val="FFFFFF"/>
              </a:buClr>
              <a:buSzPts val="1400"/>
              <a:buChar char="●"/>
            </a:pPr>
            <a:r>
              <a:rPr lang="en-US" b="1">
                <a:solidFill>
                  <a:srgbClr val="FFFFFF"/>
                </a:solidFill>
              </a:rPr>
              <a:t>Script in jamf policy</a:t>
            </a:r>
            <a:endParaRPr b="1">
              <a:solidFill>
                <a:srgbClr val="FFFFFF"/>
              </a:solidFill>
            </a:endParaRPr>
          </a:p>
          <a:p>
            <a:pPr marL="457200" lvl="0" indent="-317500" algn="l" rtl="0">
              <a:lnSpc>
                <a:spcPct val="115000"/>
              </a:lnSpc>
              <a:spcBef>
                <a:spcPts val="0"/>
              </a:spcBef>
              <a:spcAft>
                <a:spcPts val="0"/>
              </a:spcAft>
              <a:buClr>
                <a:srgbClr val="FFFFFF"/>
              </a:buClr>
              <a:buSzPts val="1400"/>
              <a:buChar char="●"/>
            </a:pPr>
            <a:r>
              <a:rPr lang="en-US" b="1">
                <a:solidFill>
                  <a:srgbClr val="FFFFFF"/>
                </a:solidFill>
              </a:rPr>
              <a:t>Messaging, soft nag limit and slack details set in script variables</a:t>
            </a:r>
            <a:endParaRPr b="1">
              <a:solidFill>
                <a:srgbClr val="FFFFFF"/>
              </a:solidFill>
            </a:endParaRPr>
          </a:p>
          <a:p>
            <a:pPr marL="457200" lvl="0" indent="-317500" algn="l" rtl="0">
              <a:lnSpc>
                <a:spcPct val="115000"/>
              </a:lnSpc>
              <a:spcBef>
                <a:spcPts val="0"/>
              </a:spcBef>
              <a:spcAft>
                <a:spcPts val="0"/>
              </a:spcAft>
              <a:buClr>
                <a:srgbClr val="FFFFFF"/>
              </a:buClr>
              <a:buSzPts val="1400"/>
              <a:buChar char="●"/>
            </a:pPr>
            <a:r>
              <a:rPr lang="en-US" b="1">
                <a:solidFill>
                  <a:srgbClr val="FFFFFF"/>
                </a:solidFill>
              </a:rPr>
              <a:t>Policy set to open AppZone (Self Service) to show user the policy</a:t>
            </a:r>
            <a:br>
              <a:rPr lang="en-US" b="1">
                <a:solidFill>
                  <a:srgbClr val="FFFFFF"/>
                </a:solidFill>
              </a:rPr>
            </a:br>
            <a:endParaRPr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animEffect transition="in" filter="fade">
                                      <p:cBhvr>
                                        <p:cTn id="7" dur="800"/>
                                        <p:tgtEl>
                                          <p:spTgt spid="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1" end="1"/>
                                            </p:txEl>
                                          </p:spTgt>
                                        </p:tgtEl>
                                        <p:attrNameLst>
                                          <p:attrName>style.visibility</p:attrName>
                                        </p:attrNameLst>
                                      </p:cBhvr>
                                      <p:to>
                                        <p:strVal val="visible"/>
                                      </p:to>
                                    </p:set>
                                    <p:animEffect transition="in" filter="fade">
                                      <p:cBhvr>
                                        <p:cTn id="12" dur="800"/>
                                        <p:tgtEl>
                                          <p:spTgt spid="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2" end="2"/>
                                            </p:txEl>
                                          </p:spTgt>
                                        </p:tgtEl>
                                        <p:attrNameLst>
                                          <p:attrName>style.visibility</p:attrName>
                                        </p:attrNameLst>
                                      </p:cBhvr>
                                      <p:to>
                                        <p:strVal val="visible"/>
                                      </p:to>
                                    </p:set>
                                    <p:animEffect transition="in" filter="fade">
                                      <p:cBhvr>
                                        <p:cTn id="17" dur="800"/>
                                        <p:tgtEl>
                                          <p:spTgt spid="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xEl>
                                              <p:pRg st="3" end="3"/>
                                            </p:txEl>
                                          </p:spTgt>
                                        </p:tgtEl>
                                        <p:attrNameLst>
                                          <p:attrName>style.visibility</p:attrName>
                                        </p:attrNameLst>
                                      </p:cBhvr>
                                      <p:to>
                                        <p:strVal val="visible"/>
                                      </p:to>
                                    </p:set>
                                    <p:animEffect transition="in" filter="fade">
                                      <p:cBhvr>
                                        <p:cTn id="22" dur="800"/>
                                        <p:tgtEl>
                                          <p:spTgt spid="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
                                            <p:txEl>
                                              <p:pRg st="4" end="4"/>
                                            </p:txEl>
                                          </p:spTgt>
                                        </p:tgtEl>
                                        <p:attrNameLst>
                                          <p:attrName>style.visibility</p:attrName>
                                        </p:attrNameLst>
                                      </p:cBhvr>
                                      <p:to>
                                        <p:strVal val="visible"/>
                                      </p:to>
                                    </p:set>
                                    <p:animEffect transition="in" filter="fade">
                                      <p:cBhvr>
                                        <p:cTn id="27" dur="800"/>
                                        <p:tgtEl>
                                          <p:spTgt spid="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6">
                                            <p:txEl>
                                              <p:pRg st="5" end="5"/>
                                            </p:txEl>
                                          </p:spTgt>
                                        </p:tgtEl>
                                        <p:attrNameLst>
                                          <p:attrName>style.visibility</p:attrName>
                                        </p:attrNameLst>
                                      </p:cBhvr>
                                      <p:to>
                                        <p:strVal val="visible"/>
                                      </p:to>
                                    </p:set>
                                    <p:animEffect transition="in" filter="fade">
                                      <p:cBhvr>
                                        <p:cTn id="32" dur="800"/>
                                        <p:tgtEl>
                                          <p:spTgt spid="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6">
                                            <p:txEl>
                                              <p:pRg st="6" end="6"/>
                                            </p:txEl>
                                          </p:spTgt>
                                        </p:tgtEl>
                                        <p:attrNameLst>
                                          <p:attrName>style.visibility</p:attrName>
                                        </p:attrNameLst>
                                      </p:cBhvr>
                                      <p:to>
                                        <p:strVal val="visible"/>
                                      </p:to>
                                    </p:set>
                                    <p:animEffect transition="in" filter="fade">
                                      <p:cBhvr>
                                        <p:cTn id="37" dur="800"/>
                                        <p:tgtEl>
                                          <p:spTgt spid="30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6">
                                            <p:txEl>
                                              <p:pRg st="7" end="7"/>
                                            </p:txEl>
                                          </p:spTgt>
                                        </p:tgtEl>
                                        <p:attrNameLst>
                                          <p:attrName>style.visibility</p:attrName>
                                        </p:attrNameLst>
                                      </p:cBhvr>
                                      <p:to>
                                        <p:strVal val="visible"/>
                                      </p:to>
                                    </p:set>
                                    <p:animEffect transition="in" filter="fade">
                                      <p:cBhvr>
                                        <p:cTn id="42" dur="800"/>
                                        <p:tgtEl>
                                          <p:spTgt spid="30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6">
                                            <p:txEl>
                                              <p:pRg st="8" end="8"/>
                                            </p:txEl>
                                          </p:spTgt>
                                        </p:tgtEl>
                                        <p:attrNameLst>
                                          <p:attrName>style.visibility</p:attrName>
                                        </p:attrNameLst>
                                      </p:cBhvr>
                                      <p:to>
                                        <p:strVal val="visible"/>
                                      </p:to>
                                    </p:set>
                                    <p:animEffect transition="in" filter="fade">
                                      <p:cBhvr>
                                        <p:cTn id="47" dur="800"/>
                                        <p:tgtEl>
                                          <p:spTgt spid="30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63"/>
          <p:cNvSpPr txBox="1"/>
          <p:nvPr/>
        </p:nvSpPr>
        <p:spPr>
          <a:xfrm>
            <a:off x="180975" y="180975"/>
            <a:ext cx="4964100" cy="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accent4"/>
                </a:solidFill>
              </a:rPr>
              <a:t>Nag screen and install screen in action</a:t>
            </a:r>
            <a:endParaRPr sz="1800" b="1">
              <a:solidFill>
                <a:schemeClr val="accent4"/>
              </a:solidFill>
            </a:endParaRPr>
          </a:p>
        </p:txBody>
      </p:sp>
      <p:pic>
        <p:nvPicPr>
          <p:cNvPr id="2" name="sep upgrade final.mov">
            <a:hlinkClick r:id="" action="ppaction://media"/>
            <a:extLst>
              <a:ext uri="{FF2B5EF4-FFF2-40B4-BE49-F238E27FC236}">
                <a16:creationId xmlns:a16="http://schemas.microsoft.com/office/drawing/2014/main" id="{059226F0-6F00-3140-9085-D10A9C7E37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1078" y="759975"/>
            <a:ext cx="6179519" cy="3911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4"/>
          <p:cNvSpPr txBox="1"/>
          <p:nvPr/>
        </p:nvSpPr>
        <p:spPr>
          <a:xfrm>
            <a:off x="379175" y="511050"/>
            <a:ext cx="17061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2"/>
                </a:solidFill>
              </a:rPr>
              <a:t>Links</a:t>
            </a:r>
            <a:endParaRPr sz="3000" b="1">
              <a:solidFill>
                <a:schemeClr val="accent2"/>
              </a:solidFill>
            </a:endParaRPr>
          </a:p>
        </p:txBody>
      </p:sp>
      <p:sp>
        <p:nvSpPr>
          <p:cNvPr id="318" name="Google Shape;318;p64"/>
          <p:cNvSpPr txBox="1"/>
          <p:nvPr/>
        </p:nvSpPr>
        <p:spPr>
          <a:xfrm>
            <a:off x="379175" y="1318850"/>
            <a:ext cx="8061300" cy="21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My Blog article</a:t>
            </a:r>
            <a:r>
              <a:rPr lang="en-US">
                <a:solidFill>
                  <a:schemeClr val="accent2"/>
                </a:solidFill>
              </a:rPr>
              <a:t> </a:t>
            </a:r>
            <a:r>
              <a:rPr lang="en-US" u="sng">
                <a:solidFill>
                  <a:schemeClr val="hlink"/>
                </a:solidFill>
                <a:hlinkClick r:id="rId3"/>
              </a:rPr>
              <a:t>https://montysmacmusings.wordpress.com/2018/10/25/depnotify-makes-a-great-user-nag-screen/</a:t>
            </a:r>
            <a:endParaRPr>
              <a:solidFill>
                <a:schemeClr val="accent2"/>
              </a:solidFill>
            </a:endParaRPr>
          </a:p>
          <a:p>
            <a:pPr marL="0" lvl="0" indent="0" algn="l" rtl="0">
              <a:spcBef>
                <a:spcPts val="0"/>
              </a:spcBef>
              <a:spcAft>
                <a:spcPts val="0"/>
              </a:spcAft>
              <a:buNone/>
            </a:pPr>
            <a:endParaRPr>
              <a:solidFill>
                <a:schemeClr val="accent2"/>
              </a:solidFill>
            </a:endParaRPr>
          </a:p>
          <a:p>
            <a:pPr marL="0" lvl="0" indent="0" algn="l" rtl="0">
              <a:spcBef>
                <a:spcPts val="0"/>
              </a:spcBef>
              <a:spcAft>
                <a:spcPts val="0"/>
              </a:spcAft>
              <a:buNone/>
            </a:pPr>
            <a:r>
              <a:rPr lang="en-US">
                <a:solidFill>
                  <a:srgbClr val="FFFFFF"/>
                </a:solidFill>
              </a:rPr>
              <a:t>Neils DEPNotify blog</a:t>
            </a:r>
            <a:endParaRPr>
              <a:solidFill>
                <a:srgbClr val="FFFFFF"/>
              </a:solidFill>
            </a:endParaRPr>
          </a:p>
          <a:p>
            <a:pPr marL="0" lvl="0" indent="0" algn="l" rtl="0">
              <a:spcBef>
                <a:spcPts val="0"/>
              </a:spcBef>
              <a:spcAft>
                <a:spcPts val="0"/>
              </a:spcAft>
              <a:buNone/>
            </a:pPr>
            <a:r>
              <a:rPr lang="en-US" u="sng">
                <a:solidFill>
                  <a:schemeClr val="hlink"/>
                </a:solidFill>
                <a:hlinkClick r:id="rId4"/>
              </a:rPr>
              <a:t>https://soundmacguy.wordpress.com/2018/05/17/lab-nauseam-dawn-of-the-dep/</a:t>
            </a:r>
            <a:endParaRPr>
              <a:solidFill>
                <a:schemeClr val="accent2"/>
              </a:solidFill>
            </a:endParaRPr>
          </a:p>
          <a:p>
            <a:pPr marL="0" lvl="0" indent="0" algn="l" rtl="0">
              <a:spcBef>
                <a:spcPts val="0"/>
              </a:spcBef>
              <a:spcAft>
                <a:spcPts val="0"/>
              </a:spcAft>
              <a:buNone/>
            </a:pPr>
            <a:endParaRPr>
              <a:solidFill>
                <a:schemeClr val="accent2"/>
              </a:solidFill>
            </a:endParaRPr>
          </a:p>
          <a:p>
            <a:pPr marL="0" lvl="0" indent="0" algn="l" rtl="0">
              <a:spcBef>
                <a:spcPts val="0"/>
              </a:spcBef>
              <a:spcAft>
                <a:spcPts val="0"/>
              </a:spcAft>
              <a:buNone/>
            </a:pPr>
            <a:r>
              <a:rPr lang="en-US">
                <a:solidFill>
                  <a:srgbClr val="FFFFFF"/>
                </a:solidFill>
              </a:rPr>
              <a:t>DEPNotify</a:t>
            </a:r>
            <a:endParaRPr>
              <a:solidFill>
                <a:srgbClr val="FFFFFF"/>
              </a:solidFill>
            </a:endParaRPr>
          </a:p>
          <a:p>
            <a:pPr marL="0" lvl="0" indent="0" algn="l" rtl="0">
              <a:spcBef>
                <a:spcPts val="0"/>
              </a:spcBef>
              <a:spcAft>
                <a:spcPts val="0"/>
              </a:spcAft>
              <a:buNone/>
            </a:pPr>
            <a:r>
              <a:rPr lang="en-US" u="sng">
                <a:solidFill>
                  <a:schemeClr val="hlink"/>
                </a:solidFill>
                <a:hlinkClick r:id="rId5"/>
              </a:rPr>
              <a:t>https://gitlab.com/Mactroll/DEPNotify</a:t>
            </a:r>
            <a:endParaRPr>
              <a:solidFill>
                <a:schemeClr val="accent4"/>
              </a:solidFill>
            </a:endParaRPr>
          </a:p>
          <a:p>
            <a:pPr marL="0" lvl="0" indent="0" algn="l" rtl="0">
              <a:spcBef>
                <a:spcPts val="0"/>
              </a:spcBef>
              <a:spcAft>
                <a:spcPts val="0"/>
              </a:spcAft>
              <a:buNone/>
            </a:pPr>
            <a:endParaRPr>
              <a:solidFill>
                <a:schemeClr val="accent4"/>
              </a:solidFill>
            </a:endParaRPr>
          </a:p>
          <a:p>
            <a:pPr marL="0" lvl="0" indent="0" algn="l" rtl="0">
              <a:spcBef>
                <a:spcPts val="0"/>
              </a:spcBef>
              <a:spcAft>
                <a:spcPts val="0"/>
              </a:spcAft>
              <a:buClr>
                <a:schemeClr val="dk1"/>
              </a:buClr>
              <a:buSzPts val="1100"/>
              <a:buFont typeface="Arial"/>
              <a:buNone/>
            </a:pPr>
            <a:endParaRPr>
              <a:solidFill>
                <a:schemeClr val="accent4"/>
              </a:solidFill>
            </a:endParaRPr>
          </a:p>
          <a:p>
            <a:pPr marL="0" lvl="0" indent="0" algn="l" rtl="0">
              <a:spcBef>
                <a:spcPts val="0"/>
              </a:spcBef>
              <a:spcAft>
                <a:spcPts val="0"/>
              </a:spcAft>
              <a:buNone/>
            </a:pPr>
            <a:endParaRPr>
              <a:solidFill>
                <a:schemeClr val="accent2"/>
              </a:solidFill>
            </a:endParaRPr>
          </a:p>
          <a:p>
            <a:pPr marL="0" lvl="0" indent="0" algn="l" rtl="0">
              <a:spcBef>
                <a:spcPts val="0"/>
              </a:spcBef>
              <a:spcAft>
                <a:spcPts val="0"/>
              </a:spcAft>
              <a:buNone/>
            </a:pPr>
            <a:endParaRPr>
              <a:solidFill>
                <a:schemeClr val="accen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65"/>
          <p:cNvSpPr txBox="1"/>
          <p:nvPr/>
        </p:nvSpPr>
        <p:spPr>
          <a:xfrm>
            <a:off x="2878525" y="1687550"/>
            <a:ext cx="2740500" cy="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accent1"/>
                </a:solidFill>
              </a:rPr>
              <a:t>Questions?</a:t>
            </a:r>
            <a:endParaRPr sz="3600" b="1">
              <a:solidFill>
                <a:schemeClr val="accent1"/>
              </a:solidFill>
            </a:endParaRPr>
          </a:p>
          <a:p>
            <a:pPr marL="0" lvl="0" indent="0" algn="l" rtl="0">
              <a:spcBef>
                <a:spcPts val="0"/>
              </a:spcBef>
              <a:spcAft>
                <a:spcPts val="0"/>
              </a:spcAft>
              <a:buNone/>
            </a:pP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9"/>
          <p:cNvPicPr preferRelativeResize="0"/>
          <p:nvPr/>
        </p:nvPicPr>
        <p:blipFill>
          <a:blip r:embed="rId3">
            <a:alphaModFix/>
          </a:blip>
          <a:stretch>
            <a:fillRect/>
          </a:stretch>
        </p:blipFill>
        <p:spPr>
          <a:xfrm rot="305564">
            <a:off x="203929" y="1142580"/>
            <a:ext cx="3024238" cy="2104188"/>
          </a:xfrm>
          <a:prstGeom prst="rect">
            <a:avLst/>
          </a:prstGeom>
          <a:noFill/>
          <a:ln w="114300" cap="flat" cmpd="sng">
            <a:solidFill>
              <a:schemeClr val="dk2"/>
            </a:solidFill>
            <a:prstDash val="solid"/>
            <a:miter lim="8000"/>
            <a:headEnd type="none" w="sm" len="sm"/>
            <a:tailEnd type="none" w="sm" len="sm"/>
          </a:ln>
        </p:spPr>
      </p:pic>
      <p:sp>
        <p:nvSpPr>
          <p:cNvPr id="201" name="Google Shape;201;p49"/>
          <p:cNvSpPr txBox="1"/>
          <p:nvPr/>
        </p:nvSpPr>
        <p:spPr>
          <a:xfrm>
            <a:off x="261675" y="290150"/>
            <a:ext cx="32307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4"/>
                </a:solidFill>
              </a:rPr>
              <a:t>About me</a:t>
            </a:r>
            <a:endParaRPr sz="2400" b="1">
              <a:solidFill>
                <a:schemeClr val="accent4"/>
              </a:solidFill>
            </a:endParaRPr>
          </a:p>
        </p:txBody>
      </p:sp>
      <p:pic>
        <p:nvPicPr>
          <p:cNvPr id="202" name="Google Shape;202;p49"/>
          <p:cNvPicPr preferRelativeResize="0"/>
          <p:nvPr/>
        </p:nvPicPr>
        <p:blipFill>
          <a:blip r:embed="rId4">
            <a:alphaModFix/>
          </a:blip>
          <a:stretch>
            <a:fillRect/>
          </a:stretch>
        </p:blipFill>
        <p:spPr>
          <a:xfrm rot="-578975">
            <a:off x="5276393" y="511139"/>
            <a:ext cx="3478194" cy="2207916"/>
          </a:xfrm>
          <a:prstGeom prst="rect">
            <a:avLst/>
          </a:prstGeom>
          <a:noFill/>
          <a:ln w="114300" cap="flat" cmpd="sng">
            <a:solidFill>
              <a:srgbClr val="FFFFFF"/>
            </a:solidFill>
            <a:prstDash val="solid"/>
            <a:round/>
            <a:headEnd type="none" w="sm" len="sm"/>
            <a:tailEnd type="none" w="sm" len="sm"/>
          </a:ln>
        </p:spPr>
      </p:pic>
      <p:pic>
        <p:nvPicPr>
          <p:cNvPr id="203" name="Google Shape;203;p49"/>
          <p:cNvPicPr preferRelativeResize="0"/>
          <p:nvPr/>
        </p:nvPicPr>
        <p:blipFill>
          <a:blip r:embed="rId5">
            <a:alphaModFix/>
          </a:blip>
          <a:stretch>
            <a:fillRect/>
          </a:stretch>
        </p:blipFill>
        <p:spPr>
          <a:xfrm>
            <a:off x="382614" y="3087925"/>
            <a:ext cx="1264862" cy="1835291"/>
          </a:xfrm>
          <a:prstGeom prst="rect">
            <a:avLst/>
          </a:prstGeom>
          <a:noFill/>
          <a:ln w="76200" cap="flat" cmpd="sng">
            <a:solidFill>
              <a:schemeClr val="dk2"/>
            </a:solidFill>
            <a:prstDash val="solid"/>
            <a:round/>
            <a:headEnd type="none" w="sm" len="sm"/>
            <a:tailEnd type="none" w="sm" len="sm"/>
          </a:ln>
        </p:spPr>
      </p:pic>
      <p:pic>
        <p:nvPicPr>
          <p:cNvPr id="204" name="Google Shape;204;p49"/>
          <p:cNvPicPr preferRelativeResize="0"/>
          <p:nvPr/>
        </p:nvPicPr>
        <p:blipFill>
          <a:blip r:embed="rId6">
            <a:alphaModFix/>
          </a:blip>
          <a:stretch>
            <a:fillRect/>
          </a:stretch>
        </p:blipFill>
        <p:spPr>
          <a:xfrm rot="347542">
            <a:off x="2387149" y="2515951"/>
            <a:ext cx="2166750" cy="1256725"/>
          </a:xfrm>
          <a:prstGeom prst="rect">
            <a:avLst/>
          </a:prstGeom>
          <a:noFill/>
          <a:ln>
            <a:noFill/>
          </a:ln>
        </p:spPr>
      </p:pic>
      <p:pic>
        <p:nvPicPr>
          <p:cNvPr id="205" name="Google Shape;205;p49"/>
          <p:cNvPicPr preferRelativeResize="0"/>
          <p:nvPr/>
        </p:nvPicPr>
        <p:blipFill>
          <a:blip r:embed="rId7">
            <a:alphaModFix/>
          </a:blip>
          <a:stretch>
            <a:fillRect/>
          </a:stretch>
        </p:blipFill>
        <p:spPr>
          <a:xfrm>
            <a:off x="2408776" y="527850"/>
            <a:ext cx="1468975" cy="1468975"/>
          </a:xfrm>
          <a:prstGeom prst="rect">
            <a:avLst/>
          </a:prstGeom>
          <a:noFill/>
          <a:ln>
            <a:noFill/>
          </a:ln>
        </p:spPr>
      </p:pic>
      <p:pic>
        <p:nvPicPr>
          <p:cNvPr id="206" name="Google Shape;206;p49"/>
          <p:cNvPicPr preferRelativeResize="0"/>
          <p:nvPr/>
        </p:nvPicPr>
        <p:blipFill>
          <a:blip r:embed="rId8">
            <a:alphaModFix/>
          </a:blip>
          <a:stretch>
            <a:fillRect/>
          </a:stretch>
        </p:blipFill>
        <p:spPr>
          <a:xfrm rot="620570">
            <a:off x="6046635" y="2283349"/>
            <a:ext cx="2672552" cy="1503328"/>
          </a:xfrm>
          <a:prstGeom prst="rect">
            <a:avLst/>
          </a:prstGeom>
          <a:noFill/>
          <a:ln w="28575" cap="flat" cmpd="sng">
            <a:solidFill>
              <a:schemeClr val="dk2"/>
            </a:solidFill>
            <a:prstDash val="solid"/>
            <a:round/>
            <a:headEnd type="none" w="sm" len="sm"/>
            <a:tailEnd type="none" w="sm" len="sm"/>
          </a:ln>
        </p:spPr>
      </p:pic>
      <p:pic>
        <p:nvPicPr>
          <p:cNvPr id="207" name="Google Shape;207;p49"/>
          <p:cNvPicPr preferRelativeResize="0"/>
          <p:nvPr/>
        </p:nvPicPr>
        <p:blipFill>
          <a:blip r:embed="rId9">
            <a:alphaModFix/>
          </a:blip>
          <a:stretch>
            <a:fillRect/>
          </a:stretch>
        </p:blipFill>
        <p:spPr>
          <a:xfrm>
            <a:off x="6148400" y="3597906"/>
            <a:ext cx="2282501" cy="1393844"/>
          </a:xfrm>
          <a:prstGeom prst="rect">
            <a:avLst/>
          </a:prstGeom>
          <a:noFill/>
          <a:ln w="28575" cap="flat" cmpd="sng">
            <a:solidFill>
              <a:schemeClr val="dk2"/>
            </a:solidFill>
            <a:prstDash val="solid"/>
            <a:round/>
            <a:headEnd type="none" w="sm" len="sm"/>
            <a:tailEnd type="none" w="sm" len="sm"/>
          </a:ln>
        </p:spPr>
      </p:pic>
      <p:pic>
        <p:nvPicPr>
          <p:cNvPr id="208" name="Google Shape;208;p49"/>
          <p:cNvPicPr preferRelativeResize="0"/>
          <p:nvPr/>
        </p:nvPicPr>
        <p:blipFill>
          <a:blip r:embed="rId10">
            <a:alphaModFix/>
          </a:blip>
          <a:stretch>
            <a:fillRect/>
          </a:stretch>
        </p:blipFill>
        <p:spPr>
          <a:xfrm>
            <a:off x="3745499" y="3878812"/>
            <a:ext cx="1409547" cy="704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p:tgtEl>
                                          <p:spTgt spid="20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02"/>
                                        </p:tgtEl>
                                        <p:attrNameLst>
                                          <p:attrName>style.visibility</p:attrName>
                                        </p:attrNameLst>
                                      </p:cBhvr>
                                      <p:to>
                                        <p:strVal val="visible"/>
                                      </p:to>
                                    </p:set>
                                    <p:anim calcmode="lin" valueType="num">
                                      <p:cBhvr additive="base">
                                        <p:cTn id="11" dur="500"/>
                                        <p:tgtEl>
                                          <p:spTgt spid="20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03"/>
                                        </p:tgtEl>
                                        <p:attrNameLst>
                                          <p:attrName>style.visibility</p:attrName>
                                        </p:attrNameLst>
                                      </p:cBhvr>
                                      <p:to>
                                        <p:strVal val="visible"/>
                                      </p:to>
                                    </p:set>
                                    <p:anim calcmode="lin" valueType="num">
                                      <p:cBhvr additive="base">
                                        <p:cTn id="15" dur="400"/>
                                        <p:tgtEl>
                                          <p:spTgt spid="203"/>
                                        </p:tgtEl>
                                        <p:attrNameLst>
                                          <p:attrName>ppt_x</p:attrName>
                                        </p:attrNameLst>
                                      </p:cBhvr>
                                      <p:tavLst>
                                        <p:tav tm="0">
                                          <p:val>
                                            <p:strVal val="#ppt_x-1"/>
                                          </p:val>
                                        </p:tav>
                                        <p:tav tm="100000">
                                          <p:val>
                                            <p:strVal val="#ppt_x"/>
                                          </p:val>
                                        </p:tav>
                                      </p:tavLst>
                                    </p:anim>
                                  </p:childTnLst>
                                </p:cTn>
                              </p:par>
                            </p:childTnLst>
                          </p:cTn>
                        </p:par>
                        <p:par>
                          <p:cTn id="16" fill="hold">
                            <p:stCondLst>
                              <p:cond delay="1400"/>
                            </p:stCondLst>
                            <p:childTnLst>
                              <p:par>
                                <p:cTn id="17" presetID="2" presetClass="entr" presetSubtype="4" fill="hold" nodeType="afterEffect">
                                  <p:stCondLst>
                                    <p:cond delay="0"/>
                                  </p:stCondLst>
                                  <p:childTnLst>
                                    <p:set>
                                      <p:cBhvr>
                                        <p:cTn id="18" dur="1" fill="hold">
                                          <p:stCondLst>
                                            <p:cond delay="0"/>
                                          </p:stCondLst>
                                        </p:cTn>
                                        <p:tgtEl>
                                          <p:spTgt spid="204"/>
                                        </p:tgtEl>
                                        <p:attrNameLst>
                                          <p:attrName>style.visibility</p:attrName>
                                        </p:attrNameLst>
                                      </p:cBhvr>
                                      <p:to>
                                        <p:strVal val="visible"/>
                                      </p:to>
                                    </p:set>
                                    <p:anim calcmode="lin" valueType="num">
                                      <p:cBhvr additive="base">
                                        <p:cTn id="19" dur="400"/>
                                        <p:tgtEl>
                                          <p:spTgt spid="204"/>
                                        </p:tgtEl>
                                        <p:attrNameLst>
                                          <p:attrName>ppt_y</p:attrName>
                                        </p:attrNameLst>
                                      </p:cBhvr>
                                      <p:tavLst>
                                        <p:tav tm="0">
                                          <p:val>
                                            <p:strVal val="#ppt_y+1"/>
                                          </p:val>
                                        </p:tav>
                                        <p:tav tm="100000">
                                          <p:val>
                                            <p:strVal val="#ppt_y"/>
                                          </p:val>
                                        </p:tav>
                                      </p:tavLst>
                                    </p:anim>
                                  </p:childTnLst>
                                </p:cTn>
                              </p:par>
                            </p:childTnLst>
                          </p:cTn>
                        </p:par>
                        <p:par>
                          <p:cTn id="20" fill="hold">
                            <p:stCondLst>
                              <p:cond delay="1800"/>
                            </p:stCondLst>
                            <p:childTnLst>
                              <p:par>
                                <p:cTn id="21" presetID="2" presetClass="entr" presetSubtype="1" fill="hold" nodeType="afterEffect">
                                  <p:stCondLst>
                                    <p:cond delay="0"/>
                                  </p:stCondLst>
                                  <p:childTnLst>
                                    <p:set>
                                      <p:cBhvr>
                                        <p:cTn id="22" dur="1" fill="hold">
                                          <p:stCondLst>
                                            <p:cond delay="0"/>
                                          </p:stCondLst>
                                        </p:cTn>
                                        <p:tgtEl>
                                          <p:spTgt spid="205"/>
                                        </p:tgtEl>
                                        <p:attrNameLst>
                                          <p:attrName>style.visibility</p:attrName>
                                        </p:attrNameLst>
                                      </p:cBhvr>
                                      <p:to>
                                        <p:strVal val="visible"/>
                                      </p:to>
                                    </p:set>
                                    <p:anim calcmode="lin" valueType="num">
                                      <p:cBhvr additive="base">
                                        <p:cTn id="23" dur="400"/>
                                        <p:tgtEl>
                                          <p:spTgt spid="205"/>
                                        </p:tgtEl>
                                        <p:attrNameLst>
                                          <p:attrName>ppt_y</p:attrName>
                                        </p:attrNameLst>
                                      </p:cBhvr>
                                      <p:tavLst>
                                        <p:tav tm="0">
                                          <p:val>
                                            <p:strVal val="#ppt_y-1"/>
                                          </p:val>
                                        </p:tav>
                                        <p:tav tm="100000">
                                          <p:val>
                                            <p:strVal val="#ppt_y"/>
                                          </p:val>
                                        </p:tav>
                                      </p:tavLst>
                                    </p:anim>
                                  </p:childTnLst>
                                </p:cTn>
                              </p:par>
                            </p:childTnLst>
                          </p:cTn>
                        </p:par>
                        <p:par>
                          <p:cTn id="24" fill="hold">
                            <p:stCondLst>
                              <p:cond delay="2200"/>
                            </p:stCondLst>
                            <p:childTnLst>
                              <p:par>
                                <p:cTn id="25" presetID="2" presetClass="entr" presetSubtype="2" fill="hold" nodeType="afterEffect">
                                  <p:stCondLst>
                                    <p:cond delay="0"/>
                                  </p:stCondLst>
                                  <p:childTnLst>
                                    <p:set>
                                      <p:cBhvr>
                                        <p:cTn id="26" dur="1" fill="hold">
                                          <p:stCondLst>
                                            <p:cond delay="0"/>
                                          </p:stCondLst>
                                        </p:cTn>
                                        <p:tgtEl>
                                          <p:spTgt spid="206"/>
                                        </p:tgtEl>
                                        <p:attrNameLst>
                                          <p:attrName>style.visibility</p:attrName>
                                        </p:attrNameLst>
                                      </p:cBhvr>
                                      <p:to>
                                        <p:strVal val="visible"/>
                                      </p:to>
                                    </p:set>
                                    <p:anim calcmode="lin" valueType="num">
                                      <p:cBhvr additive="base">
                                        <p:cTn id="27" dur="400"/>
                                        <p:tgtEl>
                                          <p:spTgt spid="206"/>
                                        </p:tgtEl>
                                        <p:attrNameLst>
                                          <p:attrName>ppt_x</p:attrName>
                                        </p:attrNameLst>
                                      </p:cBhvr>
                                      <p:tavLst>
                                        <p:tav tm="0">
                                          <p:val>
                                            <p:strVal val="#ppt_x+1"/>
                                          </p:val>
                                        </p:tav>
                                        <p:tav tm="100000">
                                          <p:val>
                                            <p:strVal val="#ppt_x"/>
                                          </p:val>
                                        </p:tav>
                                      </p:tavLst>
                                    </p:anim>
                                  </p:childTnLst>
                                </p:cTn>
                              </p:par>
                            </p:childTnLst>
                          </p:cTn>
                        </p:par>
                        <p:par>
                          <p:cTn id="28" fill="hold">
                            <p:stCondLst>
                              <p:cond delay="2600"/>
                            </p:stCondLst>
                            <p:childTnLst>
                              <p:par>
                                <p:cTn id="29" presetID="2" presetClass="entr" presetSubtype="2" fill="hold" nodeType="afterEffect">
                                  <p:stCondLst>
                                    <p:cond delay="0"/>
                                  </p:stCondLst>
                                  <p:childTnLst>
                                    <p:set>
                                      <p:cBhvr>
                                        <p:cTn id="30" dur="1" fill="hold">
                                          <p:stCondLst>
                                            <p:cond delay="0"/>
                                          </p:stCondLst>
                                        </p:cTn>
                                        <p:tgtEl>
                                          <p:spTgt spid="207"/>
                                        </p:tgtEl>
                                        <p:attrNameLst>
                                          <p:attrName>style.visibility</p:attrName>
                                        </p:attrNameLst>
                                      </p:cBhvr>
                                      <p:to>
                                        <p:strVal val="visible"/>
                                      </p:to>
                                    </p:set>
                                    <p:anim calcmode="lin" valueType="num">
                                      <p:cBhvr additive="base">
                                        <p:cTn id="31" dur="500"/>
                                        <p:tgtEl>
                                          <p:spTgt spid="2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50"/>
          <p:cNvSpPr txBox="1"/>
          <p:nvPr/>
        </p:nvSpPr>
        <p:spPr>
          <a:xfrm>
            <a:off x="261675" y="290150"/>
            <a:ext cx="32307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1"/>
                </a:solidFill>
              </a:rPr>
              <a:t>About me II</a:t>
            </a:r>
            <a:endParaRPr sz="2400" b="1">
              <a:solidFill>
                <a:schemeClr val="accent1"/>
              </a:solidFill>
            </a:endParaRPr>
          </a:p>
        </p:txBody>
      </p:sp>
      <p:sp>
        <p:nvSpPr>
          <p:cNvPr id="214" name="Google Shape;214;p50"/>
          <p:cNvSpPr txBox="1"/>
          <p:nvPr/>
        </p:nvSpPr>
        <p:spPr>
          <a:xfrm>
            <a:off x="383600" y="1237925"/>
            <a:ext cx="50214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accent1"/>
                </a:solidFill>
              </a:rPr>
              <a:t>Slack: Mark_lamont</a:t>
            </a:r>
            <a:endParaRPr b="1">
              <a:solidFill>
                <a:schemeClr val="accent1"/>
              </a:solidFill>
            </a:endParaRPr>
          </a:p>
          <a:p>
            <a:pPr marL="0" lvl="0" indent="0" algn="l" rtl="0">
              <a:spcBef>
                <a:spcPts val="0"/>
              </a:spcBef>
              <a:spcAft>
                <a:spcPts val="0"/>
              </a:spcAft>
              <a:buNone/>
            </a:pPr>
            <a:endParaRPr b="1">
              <a:solidFill>
                <a:schemeClr val="accent1"/>
              </a:solidFill>
            </a:endParaRPr>
          </a:p>
          <a:p>
            <a:pPr marL="0" lvl="0" indent="0" algn="l" rtl="0">
              <a:spcBef>
                <a:spcPts val="0"/>
              </a:spcBef>
              <a:spcAft>
                <a:spcPts val="0"/>
              </a:spcAft>
              <a:buNone/>
            </a:pPr>
            <a:r>
              <a:rPr lang="en-US" b="1">
                <a:solidFill>
                  <a:schemeClr val="accent1"/>
                </a:solidFill>
              </a:rPr>
              <a:t>Blog: </a:t>
            </a:r>
            <a:r>
              <a:rPr lang="en-US" b="1" u="sng">
                <a:solidFill>
                  <a:schemeClr val="hlink"/>
                </a:solidFill>
                <a:hlinkClick r:id="rId3"/>
              </a:rPr>
              <a:t>https://montysmacmusings.wordpress.com/</a:t>
            </a:r>
            <a:endParaRPr b="1">
              <a:solidFill>
                <a:schemeClr val="accent1"/>
              </a:solidFill>
            </a:endParaRPr>
          </a:p>
          <a:p>
            <a:pPr marL="0" lvl="0" indent="0" algn="l" rtl="0">
              <a:spcBef>
                <a:spcPts val="0"/>
              </a:spcBef>
              <a:spcAft>
                <a:spcPts val="0"/>
              </a:spcAft>
              <a:buNone/>
            </a:pPr>
            <a:endParaRPr b="1">
              <a:solidFill>
                <a:schemeClr val="accent1"/>
              </a:solidFill>
            </a:endParaRPr>
          </a:p>
          <a:p>
            <a:pPr marL="0" lvl="0" indent="0" algn="l" rtl="0">
              <a:spcBef>
                <a:spcPts val="0"/>
              </a:spcBef>
              <a:spcAft>
                <a:spcPts val="0"/>
              </a:spcAft>
              <a:buNone/>
            </a:pPr>
            <a:r>
              <a:rPr lang="en-US" b="1">
                <a:solidFill>
                  <a:schemeClr val="accent1"/>
                </a:solidFill>
              </a:rPr>
              <a:t>Github: </a:t>
            </a:r>
            <a:r>
              <a:rPr lang="en-US" b="1" u="sng">
                <a:solidFill>
                  <a:schemeClr val="hlink"/>
                </a:solidFill>
                <a:hlinkClick r:id="rId4"/>
              </a:rPr>
              <a:t>https://github.com/PhantomPhixer/Phixits</a:t>
            </a:r>
            <a:endParaRPr b="1">
              <a:solidFill>
                <a:schemeClr val="accent1"/>
              </a:solidFill>
            </a:endParaRPr>
          </a:p>
          <a:p>
            <a:pPr marL="0" lvl="0" indent="0" algn="l" rtl="0">
              <a:spcBef>
                <a:spcPts val="0"/>
              </a:spcBef>
              <a:spcAft>
                <a:spcPts val="0"/>
              </a:spcAft>
              <a:buNone/>
            </a:pPr>
            <a:endParaRPr b="1">
              <a:solidFill>
                <a:schemeClr val="accent1"/>
              </a:solidFill>
            </a:endParaRPr>
          </a:p>
          <a:p>
            <a:pPr marL="0" lvl="0" indent="0" algn="l" rtl="0">
              <a:spcBef>
                <a:spcPts val="0"/>
              </a:spcBef>
              <a:spcAft>
                <a:spcPts val="0"/>
              </a:spcAft>
              <a:buNone/>
            </a:pPr>
            <a:r>
              <a:rPr lang="en-US" b="1">
                <a:solidFill>
                  <a:schemeClr val="accent1"/>
                </a:solidFill>
              </a:rPr>
              <a:t> </a:t>
            </a:r>
            <a:endParaRPr b="1">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1"/>
          <p:cNvSpPr txBox="1"/>
          <p:nvPr/>
        </p:nvSpPr>
        <p:spPr>
          <a:xfrm>
            <a:off x="873725" y="577000"/>
            <a:ext cx="6108000" cy="10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3"/>
                </a:solidFill>
                <a:latin typeface="Roboto"/>
                <a:ea typeface="Roboto"/>
                <a:cs typeface="Roboto"/>
                <a:sym typeface="Roboto"/>
              </a:rPr>
              <a:t>Why am I here?</a:t>
            </a:r>
            <a:endParaRPr sz="3000" b="1">
              <a:solidFill>
                <a:schemeClr val="accent3"/>
              </a:solidFill>
              <a:latin typeface="Roboto"/>
              <a:ea typeface="Roboto"/>
              <a:cs typeface="Roboto"/>
              <a:sym typeface="Roboto"/>
            </a:endParaRPr>
          </a:p>
          <a:p>
            <a:pPr marL="0" lvl="0" indent="457200" algn="l" rtl="0">
              <a:spcBef>
                <a:spcPts val="0"/>
              </a:spcBef>
              <a:spcAft>
                <a:spcPts val="0"/>
              </a:spcAft>
              <a:buNone/>
            </a:pPr>
            <a:r>
              <a:rPr lang="en-US" sz="2400" i="1">
                <a:solidFill>
                  <a:srgbClr val="FFFFFF"/>
                </a:solidFill>
                <a:latin typeface="Roboto"/>
                <a:ea typeface="Roboto"/>
                <a:cs typeface="Roboto"/>
                <a:sym typeface="Roboto"/>
              </a:rPr>
              <a:t>Not a philosophical question!</a:t>
            </a:r>
            <a:endParaRPr sz="2400" i="1">
              <a:solidFill>
                <a:srgbClr val="FFFFFF"/>
              </a:solidFill>
              <a:latin typeface="Roboto"/>
              <a:ea typeface="Roboto"/>
              <a:cs typeface="Roboto"/>
              <a:sym typeface="Roboto"/>
            </a:endParaRPr>
          </a:p>
        </p:txBody>
      </p:sp>
      <p:sp>
        <p:nvSpPr>
          <p:cNvPr id="220" name="Google Shape;220;p51"/>
          <p:cNvSpPr txBox="1"/>
          <p:nvPr/>
        </p:nvSpPr>
        <p:spPr>
          <a:xfrm>
            <a:off x="762575" y="1953575"/>
            <a:ext cx="6330300" cy="212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3"/>
              </a:buClr>
              <a:buSzPts val="1800"/>
              <a:buFont typeface="Roboto"/>
              <a:buChar char="●"/>
            </a:pPr>
            <a:r>
              <a:rPr lang="en-US" sz="1800">
                <a:solidFill>
                  <a:srgbClr val="FFFFFF"/>
                </a:solidFill>
                <a:latin typeface="Roboto"/>
                <a:ea typeface="Roboto"/>
                <a:cs typeface="Roboto"/>
                <a:sym typeface="Roboto"/>
              </a:rPr>
              <a:t>Neil Martin’s presentation at Jamf roadshow:</a:t>
            </a:r>
            <a:endParaRPr sz="1800">
              <a:solidFill>
                <a:srgbClr val="FFFFFF"/>
              </a:solidFill>
              <a:latin typeface="Roboto"/>
              <a:ea typeface="Roboto"/>
              <a:cs typeface="Roboto"/>
              <a:sym typeface="Roboto"/>
            </a:endParaRPr>
          </a:p>
          <a:p>
            <a:pPr marL="914400" lvl="1" indent="-342900" algn="l" rtl="0">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looked into DEPNotify - Started using it for DEP build process</a:t>
            </a:r>
            <a:endParaRPr sz="1800">
              <a:solidFill>
                <a:srgbClr val="FFFFFF"/>
              </a:solidFill>
              <a:latin typeface="Roboto"/>
              <a:ea typeface="Roboto"/>
              <a:cs typeface="Roboto"/>
              <a:sym typeface="Roboto"/>
            </a:endParaRPr>
          </a:p>
          <a:p>
            <a:pPr marL="457200" lvl="0" indent="-342900" algn="l" rtl="0">
              <a:spcBef>
                <a:spcPts val="0"/>
              </a:spcBef>
              <a:spcAft>
                <a:spcPts val="0"/>
              </a:spcAft>
              <a:buClr>
                <a:schemeClr val="accent3"/>
              </a:buClr>
              <a:buSzPts val="1800"/>
              <a:buFont typeface="Roboto"/>
              <a:buChar char="●"/>
            </a:pPr>
            <a:r>
              <a:rPr lang="en-US" sz="1800">
                <a:solidFill>
                  <a:srgbClr val="FFFFFF"/>
                </a:solidFill>
                <a:latin typeface="Roboto"/>
                <a:ea typeface="Roboto"/>
                <a:cs typeface="Roboto"/>
                <a:sym typeface="Roboto"/>
              </a:rPr>
              <a:t>Started using DEPNotify for other things</a:t>
            </a:r>
            <a:endParaRPr sz="1800">
              <a:solidFill>
                <a:srgbClr val="FFFFFF"/>
              </a:solidFill>
              <a:latin typeface="Roboto"/>
              <a:ea typeface="Roboto"/>
              <a:cs typeface="Roboto"/>
              <a:sym typeface="Roboto"/>
            </a:endParaRPr>
          </a:p>
          <a:p>
            <a:pPr marL="914400" lvl="1" indent="-342900" algn="l" rtl="0">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Published a blog article about this</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3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3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3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3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300"/>
                                        <p:tgtEl>
                                          <p:spTgt spid="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2"/>
          <p:cNvSpPr txBox="1"/>
          <p:nvPr/>
        </p:nvSpPr>
        <p:spPr>
          <a:xfrm>
            <a:off x="940025" y="489125"/>
            <a:ext cx="32307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4"/>
                </a:solidFill>
              </a:rPr>
              <a:t>What is DEPNotify?</a:t>
            </a:r>
            <a:endParaRPr sz="2400" b="1">
              <a:solidFill>
                <a:schemeClr val="accent4"/>
              </a:solidFill>
            </a:endParaRPr>
          </a:p>
        </p:txBody>
      </p:sp>
      <p:sp>
        <p:nvSpPr>
          <p:cNvPr id="226" name="Google Shape;226;p52"/>
          <p:cNvSpPr txBox="1"/>
          <p:nvPr/>
        </p:nvSpPr>
        <p:spPr>
          <a:xfrm>
            <a:off x="1010750" y="1197950"/>
            <a:ext cx="6649500" cy="16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r>
              <a:rPr lang="en-US">
                <a:solidFill>
                  <a:srgbClr val="F3F3F3"/>
                </a:solidFill>
              </a:rPr>
              <a:t>DEPNotify is a small lightweight notification app that was designed to let your users know what's going on during a DEP enrollment. </a:t>
            </a:r>
            <a:endParaRPr>
              <a:solidFill>
                <a:srgbClr val="F3F3F3"/>
              </a:solidFill>
            </a:endParaRPr>
          </a:p>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r>
              <a:rPr lang="en-US">
                <a:solidFill>
                  <a:srgbClr val="F3F3F3"/>
                </a:solidFill>
              </a:rPr>
              <a:t>The app is focused on being very </a:t>
            </a:r>
            <a:r>
              <a:rPr lang="en-US" b="1">
                <a:solidFill>
                  <a:srgbClr val="F3F3F3"/>
                </a:solidFill>
              </a:rPr>
              <a:t>simple to use</a:t>
            </a:r>
            <a:r>
              <a:rPr lang="en-US">
                <a:solidFill>
                  <a:srgbClr val="F3F3F3"/>
                </a:solidFill>
              </a:rPr>
              <a:t> and </a:t>
            </a:r>
            <a:r>
              <a:rPr lang="en-US" b="1">
                <a:solidFill>
                  <a:srgbClr val="F3F3F3"/>
                </a:solidFill>
              </a:rPr>
              <a:t>easy to deploy.</a:t>
            </a:r>
            <a:endParaRPr b="1">
              <a:solidFill>
                <a:srgbClr val="F3F3F3"/>
              </a:solidFill>
            </a:endParaRPr>
          </a:p>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endParaRPr>
              <a:solidFill>
                <a:srgbClr val="F3F3F3"/>
              </a:solidFill>
            </a:endParaRPr>
          </a:p>
          <a:p>
            <a:pPr marL="0" lvl="0" indent="0" algn="l" rtl="0">
              <a:spcBef>
                <a:spcPts val="0"/>
              </a:spcBef>
              <a:spcAft>
                <a:spcPts val="0"/>
              </a:spcAft>
              <a:buNone/>
            </a:pPr>
            <a:r>
              <a:rPr lang="en-US">
                <a:solidFill>
                  <a:schemeClr val="accent4"/>
                </a:solidFill>
              </a:rPr>
              <a:t>https://gitlab.com/Mactroll/DEPNotify</a:t>
            </a:r>
            <a:endParaRPr>
              <a:solidFill>
                <a:schemeClr val="accent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3"/>
          <p:cNvSpPr txBox="1"/>
          <p:nvPr/>
        </p:nvSpPr>
        <p:spPr>
          <a:xfrm>
            <a:off x="940025" y="489125"/>
            <a:ext cx="32307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4"/>
                </a:solidFill>
              </a:rPr>
              <a:t>Alternatives?</a:t>
            </a:r>
            <a:endParaRPr sz="2400" b="1">
              <a:solidFill>
                <a:schemeClr val="accent4"/>
              </a:solidFill>
            </a:endParaRPr>
          </a:p>
        </p:txBody>
      </p:sp>
      <p:sp>
        <p:nvSpPr>
          <p:cNvPr id="232" name="Google Shape;232;p53"/>
          <p:cNvSpPr txBox="1"/>
          <p:nvPr/>
        </p:nvSpPr>
        <p:spPr>
          <a:xfrm>
            <a:off x="940025" y="1557875"/>
            <a:ext cx="4747800" cy="1590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4"/>
              </a:buClr>
              <a:buSzPts val="1800"/>
              <a:buChar char="●"/>
            </a:pPr>
            <a:r>
              <a:rPr lang="en-US" sz="1800">
                <a:solidFill>
                  <a:srgbClr val="FFFFFF"/>
                </a:solidFill>
              </a:rPr>
              <a:t>mac@ibm</a:t>
            </a:r>
            <a:endParaRPr sz="1800">
              <a:solidFill>
                <a:srgbClr val="FFFFFF"/>
              </a:solidFill>
            </a:endParaRPr>
          </a:p>
          <a:p>
            <a:pPr marL="457200" lvl="0" indent="0" algn="l" rtl="0">
              <a:spcBef>
                <a:spcPts val="0"/>
              </a:spcBef>
              <a:spcAft>
                <a:spcPts val="0"/>
              </a:spcAft>
              <a:buNone/>
            </a:pPr>
            <a:endParaRPr sz="1800">
              <a:solidFill>
                <a:srgbClr val="FFFFFF"/>
              </a:solidFill>
            </a:endParaRPr>
          </a:p>
          <a:p>
            <a:pPr marL="457200" lvl="0" indent="-342900" algn="l" rtl="0">
              <a:spcBef>
                <a:spcPts val="0"/>
              </a:spcBef>
              <a:spcAft>
                <a:spcPts val="0"/>
              </a:spcAft>
              <a:buClr>
                <a:schemeClr val="accent4"/>
              </a:buClr>
              <a:buSzPts val="1800"/>
              <a:buChar char="●"/>
            </a:pPr>
            <a:r>
              <a:rPr lang="en-US" sz="1800">
                <a:solidFill>
                  <a:srgbClr val="FFFFFF"/>
                </a:solidFill>
              </a:rPr>
              <a:t>Splashbuddy</a:t>
            </a:r>
            <a:endParaRPr sz="1800">
              <a:solidFill>
                <a:srgbClr val="FFFFFF"/>
              </a:solidFill>
            </a:endParaRPr>
          </a:p>
          <a:p>
            <a:pPr marL="0" lvl="0" indent="0" algn="l" rtl="0">
              <a:spcBef>
                <a:spcPts val="0"/>
              </a:spcBef>
              <a:spcAft>
                <a:spcPts val="0"/>
              </a:spcAft>
              <a:buNone/>
            </a:pPr>
            <a:endParaRPr sz="1800">
              <a:solidFill>
                <a:srgbClr val="FFFFFF"/>
              </a:solidFill>
            </a:endParaRPr>
          </a:p>
          <a:p>
            <a:pPr marL="457200" lvl="0" indent="-342900" algn="l" rtl="0">
              <a:spcBef>
                <a:spcPts val="0"/>
              </a:spcBef>
              <a:spcAft>
                <a:spcPts val="0"/>
              </a:spcAft>
              <a:buClr>
                <a:schemeClr val="accent4"/>
              </a:buClr>
              <a:buSzPts val="1800"/>
              <a:buChar char="●"/>
            </a:pPr>
            <a:r>
              <a:rPr lang="en-US" sz="1800">
                <a:solidFill>
                  <a:srgbClr val="FFFFFF"/>
                </a:solidFill>
              </a:rPr>
              <a:t>Local bespoke apps</a:t>
            </a:r>
            <a:endParaRPr sz="1800">
              <a:solidFill>
                <a:srgbClr val="FFFFFF"/>
              </a:solidFill>
            </a:endParaRPr>
          </a:p>
          <a:p>
            <a:pPr marL="457200" lvl="0" indent="0" algn="l" rtl="0">
              <a:spcBef>
                <a:spcPts val="0"/>
              </a:spcBef>
              <a:spcAft>
                <a:spcPts val="0"/>
              </a:spcAft>
              <a:buNone/>
            </a:pPr>
            <a:endParaRPr sz="1800">
              <a:solidFill>
                <a:srgbClr val="FFFFFF"/>
              </a:solidFill>
            </a:endParaRPr>
          </a:p>
          <a:p>
            <a:pPr marL="457200" lvl="0" indent="-342900" algn="l" rtl="0">
              <a:spcBef>
                <a:spcPts val="0"/>
              </a:spcBef>
              <a:spcAft>
                <a:spcPts val="0"/>
              </a:spcAft>
              <a:buClr>
                <a:schemeClr val="accent4"/>
              </a:buClr>
              <a:buSzPts val="1800"/>
              <a:buChar char="●"/>
            </a:pPr>
            <a:r>
              <a:rPr lang="en-US" sz="1800">
                <a:solidFill>
                  <a:srgbClr val="FFFFFF"/>
                </a:solidFill>
              </a:rPr>
              <a:t>jamfHelper</a:t>
            </a:r>
            <a:endParaRPr sz="1800">
              <a:solidFill>
                <a:srgbClr val="FFFFFF"/>
              </a:solidFill>
            </a:endParaRPr>
          </a:p>
          <a:p>
            <a:pPr marL="0" lvl="0" indent="0" algn="l" rtl="0">
              <a:spcBef>
                <a:spcPts val="0"/>
              </a:spcBef>
              <a:spcAft>
                <a:spcPts val="0"/>
              </a:spcAft>
              <a:buNone/>
            </a:pPr>
            <a:endParaRPr sz="1800">
              <a:solidFill>
                <a:schemeClr val="accent4"/>
              </a:solidFill>
            </a:endParaRPr>
          </a:p>
          <a:p>
            <a:pPr marL="0" lvl="0" indent="0" algn="l" rtl="0">
              <a:spcBef>
                <a:spcPts val="0"/>
              </a:spcBef>
              <a:spcAft>
                <a:spcPts val="0"/>
              </a:spcAft>
              <a:buNone/>
            </a:pPr>
            <a:endParaRPr sz="1800">
              <a:solidFill>
                <a:schemeClr val="accent4"/>
              </a:solidFill>
            </a:endParaRPr>
          </a:p>
          <a:p>
            <a:pPr marL="0" lvl="0" indent="0" algn="l" rtl="0">
              <a:spcBef>
                <a:spcPts val="0"/>
              </a:spcBef>
              <a:spcAft>
                <a:spcPts val="0"/>
              </a:spcAft>
              <a:buNone/>
            </a:pPr>
            <a:endParaRPr sz="1800">
              <a:solidFill>
                <a:schemeClr val="accent4"/>
              </a:solidFill>
            </a:endParaRPr>
          </a:p>
          <a:p>
            <a:pPr marL="0" lvl="0" indent="0" algn="l" rtl="0">
              <a:spcBef>
                <a:spcPts val="0"/>
              </a:spcBef>
              <a:spcAft>
                <a:spcPts val="0"/>
              </a:spcAft>
              <a:buNone/>
            </a:pPr>
            <a:endParaRPr sz="1800">
              <a:solidFill>
                <a:schemeClr val="accent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4"/>
          <p:cNvSpPr txBox="1"/>
          <p:nvPr/>
        </p:nvSpPr>
        <p:spPr>
          <a:xfrm>
            <a:off x="956150" y="535775"/>
            <a:ext cx="5316600" cy="7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accent1"/>
                </a:solidFill>
              </a:rPr>
              <a:t>How do ITV use DEPNotify?</a:t>
            </a:r>
            <a:endParaRPr sz="3000">
              <a:solidFill>
                <a:schemeClr val="accent1"/>
              </a:solidFill>
            </a:endParaRPr>
          </a:p>
        </p:txBody>
      </p:sp>
      <p:sp>
        <p:nvSpPr>
          <p:cNvPr id="238" name="Google Shape;238;p54"/>
          <p:cNvSpPr txBox="1"/>
          <p:nvPr/>
        </p:nvSpPr>
        <p:spPr>
          <a:xfrm>
            <a:off x="923175" y="1747475"/>
            <a:ext cx="6091500" cy="1368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accent1"/>
              </a:buClr>
              <a:buSzPts val="2400"/>
              <a:buChar char="●"/>
            </a:pPr>
            <a:r>
              <a:rPr lang="en-US" sz="2400">
                <a:solidFill>
                  <a:srgbClr val="FFFFFF"/>
                </a:solidFill>
              </a:rPr>
              <a:t>DEP build progress screens</a:t>
            </a:r>
            <a:endParaRPr sz="2400">
              <a:solidFill>
                <a:srgbClr val="FFFFFF"/>
              </a:solidFill>
            </a:endParaRPr>
          </a:p>
          <a:p>
            <a:pPr marL="457200" lvl="0" indent="-381000" algn="l" rtl="0">
              <a:spcBef>
                <a:spcPts val="0"/>
              </a:spcBef>
              <a:spcAft>
                <a:spcPts val="0"/>
              </a:spcAft>
              <a:buClr>
                <a:schemeClr val="accent1"/>
              </a:buClr>
              <a:buSzPts val="2400"/>
              <a:buChar char="●"/>
            </a:pPr>
            <a:r>
              <a:rPr lang="en-US" sz="2400">
                <a:solidFill>
                  <a:srgbClr val="FFFFFF"/>
                </a:solidFill>
              </a:rPr>
              <a:t>Large install progress and cover screen</a:t>
            </a:r>
            <a:endParaRPr sz="2400">
              <a:solidFill>
                <a:srgbClr val="FFFFFF"/>
              </a:solidFill>
            </a:endParaRPr>
          </a:p>
          <a:p>
            <a:pPr marL="457200" lvl="0" indent="-381000" algn="l" rtl="0">
              <a:spcBef>
                <a:spcPts val="0"/>
              </a:spcBef>
              <a:spcAft>
                <a:spcPts val="0"/>
              </a:spcAft>
              <a:buClr>
                <a:schemeClr val="accent1"/>
              </a:buClr>
              <a:buSzPts val="2400"/>
              <a:buChar char="●"/>
            </a:pPr>
            <a:r>
              <a:rPr lang="en-US" sz="2400">
                <a:solidFill>
                  <a:srgbClr val="FFFFFF"/>
                </a:solidFill>
              </a:rPr>
              <a:t>Compliance nag screen</a:t>
            </a:r>
            <a:endParaRPr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5"/>
          <p:cNvSpPr txBox="1"/>
          <p:nvPr/>
        </p:nvSpPr>
        <p:spPr>
          <a:xfrm>
            <a:off x="684175" y="420375"/>
            <a:ext cx="7055100" cy="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1"/>
                </a:solidFill>
              </a:rPr>
              <a:t>DEP build: AUP screens</a:t>
            </a:r>
            <a:endParaRPr sz="3000" b="1">
              <a:solidFill>
                <a:schemeClr val="accent1"/>
              </a:solidFill>
            </a:endParaRPr>
          </a:p>
          <a:p>
            <a:pPr marL="0" lvl="0" indent="0" algn="l" rtl="0">
              <a:spcBef>
                <a:spcPts val="0"/>
              </a:spcBef>
              <a:spcAft>
                <a:spcPts val="0"/>
              </a:spcAft>
              <a:buNone/>
            </a:pPr>
            <a:endParaRPr b="1"/>
          </a:p>
        </p:txBody>
      </p:sp>
      <p:sp>
        <p:nvSpPr>
          <p:cNvPr id="244" name="Google Shape;244;p55"/>
          <p:cNvSpPr txBox="1"/>
          <p:nvPr/>
        </p:nvSpPr>
        <p:spPr>
          <a:xfrm>
            <a:off x="434550" y="2341800"/>
            <a:ext cx="33282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accent4"/>
                </a:solidFill>
              </a:rPr>
              <a:t>AUP screen as the first step</a:t>
            </a:r>
            <a:endParaRPr sz="1800">
              <a:solidFill>
                <a:schemeClr val="accent4"/>
              </a:solidFill>
            </a:endParaRPr>
          </a:p>
          <a:p>
            <a:pPr marL="457200" lvl="0" indent="0" algn="l" rtl="0">
              <a:spcBef>
                <a:spcPts val="0"/>
              </a:spcBef>
              <a:spcAft>
                <a:spcPts val="0"/>
              </a:spcAft>
              <a:buNone/>
            </a:pPr>
            <a:endParaRPr>
              <a:solidFill>
                <a:schemeClr val="accent4"/>
              </a:solidFill>
            </a:endParaRPr>
          </a:p>
          <a:p>
            <a:pPr marL="457200" lvl="0" indent="0" algn="l" rtl="0">
              <a:spcBef>
                <a:spcPts val="0"/>
              </a:spcBef>
              <a:spcAft>
                <a:spcPts val="0"/>
              </a:spcAft>
              <a:buNone/>
            </a:pPr>
            <a:endParaRPr>
              <a:solidFill>
                <a:schemeClr val="accent4"/>
              </a:solidFill>
            </a:endParaRPr>
          </a:p>
          <a:p>
            <a:pPr marL="0" lvl="0" indent="0" algn="l" rtl="0">
              <a:spcBef>
                <a:spcPts val="0"/>
              </a:spcBef>
              <a:spcAft>
                <a:spcPts val="0"/>
              </a:spcAft>
              <a:buNone/>
            </a:pPr>
            <a:endParaRPr>
              <a:solidFill>
                <a:schemeClr val="accent4"/>
              </a:solidFill>
            </a:endParaRPr>
          </a:p>
        </p:txBody>
      </p:sp>
      <p:pic>
        <p:nvPicPr>
          <p:cNvPr id="245" name="Google Shape;245;p55"/>
          <p:cNvPicPr preferRelativeResize="0"/>
          <p:nvPr/>
        </p:nvPicPr>
        <p:blipFill>
          <a:blip r:embed="rId3">
            <a:alphaModFix/>
          </a:blip>
          <a:stretch>
            <a:fillRect/>
          </a:stretch>
        </p:blipFill>
        <p:spPr>
          <a:xfrm>
            <a:off x="3762750" y="1287400"/>
            <a:ext cx="4935975" cy="3254350"/>
          </a:xfrm>
          <a:prstGeom prst="rect">
            <a:avLst/>
          </a:prstGeom>
          <a:noFill/>
          <a:ln>
            <a:noFill/>
          </a:ln>
        </p:spPr>
      </p:pic>
      <p:grpSp>
        <p:nvGrpSpPr>
          <p:cNvPr id="246" name="Google Shape;246;p55"/>
          <p:cNvGrpSpPr/>
          <p:nvPr/>
        </p:nvGrpSpPr>
        <p:grpSpPr>
          <a:xfrm>
            <a:off x="3799838" y="1301713"/>
            <a:ext cx="4861801" cy="3225734"/>
            <a:chOff x="3799838" y="1301713"/>
            <a:chExt cx="4861801" cy="3225734"/>
          </a:xfrm>
        </p:grpSpPr>
        <p:pic>
          <p:nvPicPr>
            <p:cNvPr id="247" name="Google Shape;247;p55"/>
            <p:cNvPicPr preferRelativeResize="0"/>
            <p:nvPr/>
          </p:nvPicPr>
          <p:blipFill>
            <a:blip r:embed="rId4">
              <a:alphaModFix/>
            </a:blip>
            <a:stretch>
              <a:fillRect/>
            </a:stretch>
          </p:blipFill>
          <p:spPr>
            <a:xfrm>
              <a:off x="3799838" y="1301713"/>
              <a:ext cx="4861801" cy="3225734"/>
            </a:xfrm>
            <a:prstGeom prst="rect">
              <a:avLst/>
            </a:prstGeom>
            <a:noFill/>
            <a:ln>
              <a:noFill/>
            </a:ln>
          </p:spPr>
        </p:pic>
        <p:sp>
          <p:nvSpPr>
            <p:cNvPr id="248" name="Google Shape;248;p55"/>
            <p:cNvSpPr/>
            <p:nvPr/>
          </p:nvSpPr>
          <p:spPr>
            <a:xfrm>
              <a:off x="4184000" y="2008125"/>
              <a:ext cx="4037100" cy="1845600"/>
            </a:xfrm>
            <a:prstGeom prst="rect">
              <a:avLst/>
            </a:prstGeom>
            <a:solidFill>
              <a:srgbClr val="FFFFFF">
                <a:alpha val="938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par>
                          <p:cTn id="7" fill="hold">
                            <p:stCondLst>
                              <p:cond delay="2900"/>
                            </p:stCondLst>
                            <p:childTnLst>
                              <p:par>
                                <p:cTn id="8" presetID="1" presetClass="entr" presetSubtype="0" fill="hold" nodeType="afterEffect">
                                  <p:stCondLst>
                                    <p:cond delay="0"/>
                                  </p:stCondLst>
                                  <p:childTnLst>
                                    <p:set>
                                      <p:cBhvr>
                                        <p:cTn id="9"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56"/>
          <p:cNvPicPr preferRelativeResize="0"/>
          <p:nvPr/>
        </p:nvPicPr>
        <p:blipFill rotWithShape="1">
          <a:blip r:embed="rId3">
            <a:alphaModFix/>
          </a:blip>
          <a:srcRect l="347" t="3717" r="347" b="972"/>
          <a:stretch/>
        </p:blipFill>
        <p:spPr>
          <a:xfrm>
            <a:off x="0" y="1757736"/>
            <a:ext cx="5215125" cy="3385763"/>
          </a:xfrm>
          <a:prstGeom prst="rect">
            <a:avLst/>
          </a:prstGeom>
          <a:noFill/>
          <a:ln w="19050" cap="flat" cmpd="sng">
            <a:solidFill>
              <a:srgbClr val="000000"/>
            </a:solidFill>
            <a:prstDash val="solid"/>
            <a:round/>
            <a:headEnd type="none" w="sm" len="sm"/>
            <a:tailEnd type="none" w="sm" len="sm"/>
          </a:ln>
        </p:spPr>
      </p:pic>
      <p:pic>
        <p:nvPicPr>
          <p:cNvPr id="254" name="Google Shape;254;p56"/>
          <p:cNvPicPr preferRelativeResize="0"/>
          <p:nvPr/>
        </p:nvPicPr>
        <p:blipFill>
          <a:blip r:embed="rId4">
            <a:alphaModFix/>
          </a:blip>
          <a:stretch>
            <a:fillRect/>
          </a:stretch>
        </p:blipFill>
        <p:spPr>
          <a:xfrm>
            <a:off x="275725" y="1540250"/>
            <a:ext cx="5111670" cy="3318600"/>
          </a:xfrm>
          <a:prstGeom prst="rect">
            <a:avLst/>
          </a:prstGeom>
          <a:noFill/>
          <a:ln w="19050" cap="flat" cmpd="sng">
            <a:solidFill>
              <a:srgbClr val="000000"/>
            </a:solidFill>
            <a:prstDash val="solid"/>
            <a:round/>
            <a:headEnd type="none" w="sm" len="sm"/>
            <a:tailEnd type="none" w="sm" len="sm"/>
          </a:ln>
        </p:spPr>
      </p:pic>
      <p:pic>
        <p:nvPicPr>
          <p:cNvPr id="255" name="Google Shape;255;p56"/>
          <p:cNvPicPr preferRelativeResize="0"/>
          <p:nvPr/>
        </p:nvPicPr>
        <p:blipFill rotWithShape="1">
          <a:blip r:embed="rId5">
            <a:alphaModFix/>
          </a:blip>
          <a:srcRect l="1195"/>
          <a:stretch/>
        </p:blipFill>
        <p:spPr>
          <a:xfrm>
            <a:off x="484650" y="1232773"/>
            <a:ext cx="5067551" cy="3318603"/>
          </a:xfrm>
          <a:prstGeom prst="rect">
            <a:avLst/>
          </a:prstGeom>
          <a:noFill/>
          <a:ln w="19050" cap="flat" cmpd="sng">
            <a:solidFill>
              <a:srgbClr val="000000"/>
            </a:solidFill>
            <a:prstDash val="solid"/>
            <a:round/>
            <a:headEnd type="none" w="sm" len="sm"/>
            <a:tailEnd type="none" w="sm" len="sm"/>
          </a:ln>
        </p:spPr>
      </p:pic>
      <p:pic>
        <p:nvPicPr>
          <p:cNvPr id="256" name="Google Shape;256;p56"/>
          <p:cNvPicPr preferRelativeResize="0"/>
          <p:nvPr/>
        </p:nvPicPr>
        <p:blipFill rotWithShape="1">
          <a:blip r:embed="rId6">
            <a:alphaModFix/>
          </a:blip>
          <a:srcRect l="616"/>
          <a:stretch/>
        </p:blipFill>
        <p:spPr>
          <a:xfrm>
            <a:off x="788225" y="1070663"/>
            <a:ext cx="5215135" cy="3419525"/>
          </a:xfrm>
          <a:prstGeom prst="rect">
            <a:avLst/>
          </a:prstGeom>
          <a:noFill/>
          <a:ln w="19050" cap="flat" cmpd="sng">
            <a:solidFill>
              <a:srgbClr val="000000"/>
            </a:solidFill>
            <a:prstDash val="solid"/>
            <a:round/>
            <a:headEnd type="none" w="sm" len="sm"/>
            <a:tailEnd type="none" w="sm" len="sm"/>
          </a:ln>
        </p:spPr>
      </p:pic>
      <p:pic>
        <p:nvPicPr>
          <p:cNvPr id="257" name="Google Shape;257;p56"/>
          <p:cNvPicPr preferRelativeResize="0"/>
          <p:nvPr/>
        </p:nvPicPr>
        <p:blipFill>
          <a:blip r:embed="rId7">
            <a:alphaModFix/>
          </a:blip>
          <a:stretch>
            <a:fillRect/>
          </a:stretch>
        </p:blipFill>
        <p:spPr>
          <a:xfrm>
            <a:off x="1135325" y="933728"/>
            <a:ext cx="5067550" cy="3276060"/>
          </a:xfrm>
          <a:prstGeom prst="rect">
            <a:avLst/>
          </a:prstGeom>
          <a:noFill/>
          <a:ln w="19050" cap="flat" cmpd="sng">
            <a:solidFill>
              <a:srgbClr val="000000"/>
            </a:solidFill>
            <a:prstDash val="solid"/>
            <a:round/>
            <a:headEnd type="none" w="sm" len="sm"/>
            <a:tailEnd type="none" w="sm" len="sm"/>
          </a:ln>
        </p:spPr>
      </p:pic>
      <p:pic>
        <p:nvPicPr>
          <p:cNvPr id="258" name="Google Shape;258;p56"/>
          <p:cNvPicPr preferRelativeResize="0"/>
          <p:nvPr/>
        </p:nvPicPr>
        <p:blipFill rotWithShape="1">
          <a:blip r:embed="rId8">
            <a:alphaModFix/>
          </a:blip>
          <a:srcRect l="701" t="1239" r="494" b="1200"/>
          <a:stretch/>
        </p:blipFill>
        <p:spPr>
          <a:xfrm>
            <a:off x="1534051" y="699275"/>
            <a:ext cx="5067552" cy="3275174"/>
          </a:xfrm>
          <a:prstGeom prst="rect">
            <a:avLst/>
          </a:prstGeom>
          <a:noFill/>
          <a:ln w="19050" cap="flat" cmpd="sng">
            <a:solidFill>
              <a:srgbClr val="000000"/>
            </a:solidFill>
            <a:prstDash val="solid"/>
            <a:round/>
            <a:headEnd type="none" w="sm" len="sm"/>
            <a:tailEnd type="none" w="sm" len="sm"/>
          </a:ln>
        </p:spPr>
      </p:pic>
      <p:pic>
        <p:nvPicPr>
          <p:cNvPr id="259" name="Google Shape;259;p56"/>
          <p:cNvPicPr preferRelativeResize="0"/>
          <p:nvPr/>
        </p:nvPicPr>
        <p:blipFill rotWithShape="1">
          <a:blip r:embed="rId9">
            <a:alphaModFix/>
          </a:blip>
          <a:srcRect l="1652" t="2324"/>
          <a:stretch/>
        </p:blipFill>
        <p:spPr>
          <a:xfrm>
            <a:off x="2069563" y="1005100"/>
            <a:ext cx="5004868" cy="3205949"/>
          </a:xfrm>
          <a:prstGeom prst="rect">
            <a:avLst/>
          </a:prstGeom>
          <a:noFill/>
          <a:ln w="19050" cap="flat" cmpd="sng">
            <a:solidFill>
              <a:srgbClr val="000000"/>
            </a:solidFill>
            <a:prstDash val="solid"/>
            <a:round/>
            <a:headEnd type="none" w="sm" len="sm"/>
            <a:tailEnd type="none" w="sm" len="sm"/>
          </a:ln>
        </p:spPr>
      </p:pic>
      <p:pic>
        <p:nvPicPr>
          <p:cNvPr id="260" name="Google Shape;260;p56"/>
          <p:cNvPicPr preferRelativeResize="0"/>
          <p:nvPr/>
        </p:nvPicPr>
        <p:blipFill>
          <a:blip r:embed="rId10">
            <a:alphaModFix/>
          </a:blip>
          <a:stretch>
            <a:fillRect/>
          </a:stretch>
        </p:blipFill>
        <p:spPr>
          <a:xfrm>
            <a:off x="2639100" y="1345425"/>
            <a:ext cx="4934374" cy="3205949"/>
          </a:xfrm>
          <a:prstGeom prst="rect">
            <a:avLst/>
          </a:prstGeom>
          <a:noFill/>
          <a:ln w="19050" cap="flat" cmpd="sng">
            <a:solidFill>
              <a:srgbClr val="000000"/>
            </a:solidFill>
            <a:prstDash val="solid"/>
            <a:round/>
            <a:headEnd type="none" w="sm" len="sm"/>
            <a:tailEnd type="none" w="sm" len="sm"/>
          </a:ln>
        </p:spPr>
      </p:pic>
      <p:pic>
        <p:nvPicPr>
          <p:cNvPr id="261" name="Google Shape;261;p56"/>
          <p:cNvPicPr preferRelativeResize="0"/>
          <p:nvPr/>
        </p:nvPicPr>
        <p:blipFill rotWithShape="1">
          <a:blip r:embed="rId11">
            <a:alphaModFix/>
          </a:blip>
          <a:srcRect l="960"/>
          <a:stretch/>
        </p:blipFill>
        <p:spPr>
          <a:xfrm>
            <a:off x="3257575" y="1696675"/>
            <a:ext cx="4783277" cy="3107800"/>
          </a:xfrm>
          <a:prstGeom prst="rect">
            <a:avLst/>
          </a:prstGeom>
          <a:noFill/>
          <a:ln w="19050" cap="flat" cmpd="sng">
            <a:solidFill>
              <a:srgbClr val="000000"/>
            </a:solidFill>
            <a:prstDash val="solid"/>
            <a:round/>
            <a:headEnd type="none" w="sm" len="sm"/>
            <a:tailEnd type="none" w="sm" len="sm"/>
          </a:ln>
        </p:spPr>
      </p:pic>
      <p:sp>
        <p:nvSpPr>
          <p:cNvPr id="262" name="Google Shape;262;p56"/>
          <p:cNvSpPr txBox="1"/>
          <p:nvPr/>
        </p:nvSpPr>
        <p:spPr>
          <a:xfrm>
            <a:off x="77500" y="66650"/>
            <a:ext cx="7653000" cy="5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accent2"/>
                </a:solidFill>
              </a:rPr>
              <a:t>DEP build: progress screens</a:t>
            </a:r>
            <a:endParaRPr sz="30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254"/>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0"/>
                                  </p:stCondLst>
                                  <p:childTnLst>
                                    <p:set>
                                      <p:cBhvr>
                                        <p:cTn id="15" dur="1" fill="hold">
                                          <p:stCondLst>
                                            <p:cond delay="0"/>
                                          </p:stCondLst>
                                        </p:cTn>
                                        <p:tgtEl>
                                          <p:spTgt spid="256"/>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nodeType="after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par>
                          <p:cTn id="19" fill="hold">
                            <p:stCondLst>
                              <p:cond delay="9000"/>
                            </p:stCondLst>
                            <p:childTnLst>
                              <p:par>
                                <p:cTn id="20" presetID="1" presetClass="entr" presetSubtype="0" fill="hold" nodeType="afterEffect">
                                  <p:stCondLst>
                                    <p:cond delay="0"/>
                                  </p:stCondLst>
                                  <p:childTnLst>
                                    <p:set>
                                      <p:cBhvr>
                                        <p:cTn id="21" dur="1" fill="hold">
                                          <p:stCondLst>
                                            <p:cond delay="0"/>
                                          </p:stCondLst>
                                        </p:cTn>
                                        <p:tgtEl>
                                          <p:spTgt spid="258"/>
                                        </p:tgtEl>
                                        <p:attrNameLst>
                                          <p:attrName>style.visibility</p:attrName>
                                        </p:attrNameLst>
                                      </p:cBhvr>
                                      <p:to>
                                        <p:strVal val="visible"/>
                                      </p:to>
                                    </p:set>
                                  </p:childTnLst>
                                </p:cTn>
                              </p:par>
                            </p:childTnLst>
                          </p:cTn>
                        </p:par>
                        <p:par>
                          <p:cTn id="22" fill="hold">
                            <p:stCondLst>
                              <p:cond delay="11000"/>
                            </p:stCondLst>
                            <p:childTnLst>
                              <p:par>
                                <p:cTn id="23" presetID="1" presetClass="entr" presetSubtype="0" fill="hold" nodeType="afterEffect">
                                  <p:stCondLst>
                                    <p:cond delay="0"/>
                                  </p:stCondLst>
                                  <p:childTnLst>
                                    <p:set>
                                      <p:cBhvr>
                                        <p:cTn id="24" dur="1" fill="hold">
                                          <p:stCondLst>
                                            <p:cond delay="0"/>
                                          </p:stCondLst>
                                        </p:cTn>
                                        <p:tgtEl>
                                          <p:spTgt spid="259"/>
                                        </p:tgtEl>
                                        <p:attrNameLst>
                                          <p:attrName>style.visibility</p:attrName>
                                        </p:attrNameLst>
                                      </p:cBhvr>
                                      <p:to>
                                        <p:strVal val="visible"/>
                                      </p:to>
                                    </p:set>
                                  </p:childTnLst>
                                </p:cTn>
                              </p:par>
                            </p:childTnLst>
                          </p:cTn>
                        </p:par>
                        <p:par>
                          <p:cTn id="25" fill="hold">
                            <p:stCondLst>
                              <p:cond delay="13000"/>
                            </p:stCondLst>
                            <p:childTnLst>
                              <p:par>
                                <p:cTn id="26" presetID="1" presetClass="entr" presetSubtype="0" fill="hold" nodeType="afterEffect">
                                  <p:stCondLst>
                                    <p:cond delay="0"/>
                                  </p:stCondLst>
                                  <p:childTnLst>
                                    <p:set>
                                      <p:cBhvr>
                                        <p:cTn id="27" dur="1" fill="hold">
                                          <p:stCondLst>
                                            <p:cond delay="0"/>
                                          </p:stCondLst>
                                        </p:cTn>
                                        <p:tgtEl>
                                          <p:spTgt spid="260"/>
                                        </p:tgtEl>
                                        <p:attrNameLst>
                                          <p:attrName>style.visibility</p:attrName>
                                        </p:attrNameLst>
                                      </p:cBhvr>
                                      <p:to>
                                        <p:strVal val="visible"/>
                                      </p:to>
                                    </p:set>
                                  </p:childTnLst>
                                </p:cTn>
                              </p:par>
                            </p:childTnLst>
                          </p:cTn>
                        </p:par>
                        <p:par>
                          <p:cTn id="28" fill="hold">
                            <p:stCondLst>
                              <p:cond delay="15000"/>
                            </p:stCondLst>
                            <p:childTnLst>
                              <p:par>
                                <p:cTn id="29" presetID="1" presetClass="entr" presetSubtype="0" fill="hold" nodeType="afterEffect">
                                  <p:stCondLst>
                                    <p:cond delay="0"/>
                                  </p:stCondLst>
                                  <p:childTnLst>
                                    <p:set>
                                      <p:cBhvr>
                                        <p:cTn id="3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TV Black Deck">
  <a:themeElements>
    <a:clrScheme name="Custom 6">
      <a:dk1>
        <a:srgbClr val="000000"/>
      </a:dk1>
      <a:lt1>
        <a:srgbClr val="0B0A0A"/>
      </a:lt1>
      <a:dk2>
        <a:srgbClr val="FFFFFE"/>
      </a:dk2>
      <a:lt2>
        <a:srgbClr val="FFFFFE"/>
      </a:lt2>
      <a:accent1>
        <a:srgbClr val="19BEC8"/>
      </a:accent1>
      <a:accent2>
        <a:srgbClr val="867A24"/>
      </a:accent2>
      <a:accent3>
        <a:srgbClr val="A90061"/>
      </a:accent3>
      <a:accent4>
        <a:srgbClr val="FFAA00"/>
      </a:accent4>
      <a:accent5>
        <a:srgbClr val="FFFFFF"/>
      </a:accent5>
      <a:accent6>
        <a:srgbClr val="FFFFFF"/>
      </a:accent6>
      <a:hlink>
        <a:srgbClr val="FFAA00"/>
      </a:hlink>
      <a:folHlink>
        <a:srgbClr val="19BE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882</Words>
  <Application>Microsoft Macintosh PowerPoint</Application>
  <PresentationFormat>On-screen Show (16:9)</PresentationFormat>
  <Paragraphs>149</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Roboto</vt:lpstr>
      <vt:lpstr>Calibri</vt:lpstr>
      <vt:lpstr>Arial</vt:lpstr>
      <vt:lpstr>1_ITV Black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Lamont, Mark</cp:lastModifiedBy>
  <cp:revision>1</cp:revision>
  <dcterms:modified xsi:type="dcterms:W3CDTF">2018-12-06T11:31:53Z</dcterms:modified>
</cp:coreProperties>
</file>